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-sky-natur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3999" cy="4133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62" y="304800"/>
            <a:ext cx="83976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কিছু ছবি দেখি ও  আলোচনা করি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\Desktop\product-500x5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200" y="4343400"/>
            <a:ext cx="2463800" cy="1847850"/>
          </a:xfrm>
          <a:prstGeom prst="rect">
            <a:avLst/>
          </a:prstGeom>
          <a:noFill/>
        </p:spPr>
      </p:pic>
      <p:pic>
        <p:nvPicPr>
          <p:cNvPr id="1027" name="Picture 3" descr="C:\Users\PTI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2152650" cy="2152650"/>
          </a:xfrm>
          <a:prstGeom prst="rect">
            <a:avLst/>
          </a:prstGeom>
          <a:noFill/>
        </p:spPr>
      </p:pic>
      <p:pic>
        <p:nvPicPr>
          <p:cNvPr id="1030" name="Picture 6" descr="C:\Users\PTI\Desktop\vision-color-ss-rice-cooker-3-l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2600325" cy="2600325"/>
          </a:xfrm>
          <a:prstGeom prst="rect">
            <a:avLst/>
          </a:prstGeom>
          <a:noFill/>
        </p:spPr>
      </p:pic>
      <p:pic>
        <p:nvPicPr>
          <p:cNvPr id="9" name="Picture 8" descr="led-light-bulb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295400"/>
            <a:ext cx="228600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2209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রেডিও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2209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লাইট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0885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রাইস কুকার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5943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গ্যাসের চুলা 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jsw-steam-spray-ir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5013" cy="3200019"/>
          </a:xfrm>
          <a:prstGeom prst="rect">
            <a:avLst/>
          </a:prstGeom>
        </p:spPr>
      </p:pic>
      <p:pic>
        <p:nvPicPr>
          <p:cNvPr id="3" name="Picture 2" descr="open-fridge-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0"/>
            <a:ext cx="2743200" cy="3413760"/>
          </a:xfrm>
          <a:prstGeom prst="rect">
            <a:avLst/>
          </a:prstGeom>
        </p:spPr>
      </p:pic>
      <p:pic>
        <p:nvPicPr>
          <p:cNvPr id="4" name="Picture 4" descr="C:\Users\PTI\Desktop\Flash-Android-5.0.2-Lollipop-via-CyanogenMod-12-Nightly-custom-ROM-on-Galaxy-S2-GT-I9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26670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ইস্ত্রি /আয়রন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429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ফ্রিজ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V-PNG-P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89408"/>
            <a:ext cx="3654620" cy="2468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5334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টেলিভিশন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581400"/>
            <a:ext cx="7696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তোমাদের বাড়িতে কোনটা কোনটা আছে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24400"/>
            <a:ext cx="86868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ফ্যান,লাইট,রাইস কুকার,গ্যাসের চুলা,ইস্ত্রি,মোবাইল ফোন,ফ্রিজ,টেলিভিশন ইত্যাদি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7696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এইসব প্রযুক্তি কোথায় ব্যবহৃত হয় 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7696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বাড়িতে / বাসস্থানে ব্যবহৃত হয়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foo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1" cy="2269436"/>
          </a:xfrm>
          <a:prstGeom prst="rect">
            <a:avLst/>
          </a:prstGeom>
        </p:spPr>
      </p:pic>
      <p:pic>
        <p:nvPicPr>
          <p:cNvPr id="3" name="Picture 2" descr="hok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0"/>
            <a:ext cx="2895600" cy="2667000"/>
          </a:xfrm>
          <a:prstGeom prst="rect">
            <a:avLst/>
          </a:prstGeom>
        </p:spPr>
      </p:pic>
      <p:pic>
        <p:nvPicPr>
          <p:cNvPr id="4" name="Picture 3" descr="cricket se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2667000" cy="2695575"/>
          </a:xfrm>
          <a:prstGeom prst="rect">
            <a:avLst/>
          </a:prstGeom>
        </p:spPr>
      </p:pic>
      <p:pic>
        <p:nvPicPr>
          <p:cNvPr id="5" name="Picture 4" descr="volle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657600"/>
            <a:ext cx="2362200" cy="2393978"/>
          </a:xfrm>
          <a:prstGeom prst="rect">
            <a:avLst/>
          </a:prstGeom>
        </p:spPr>
      </p:pic>
      <p:pic>
        <p:nvPicPr>
          <p:cNvPr id="6" name="Picture 5" descr="helmet 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4572000"/>
            <a:ext cx="12954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ফুটবল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হকি স্টিক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6150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ভলি বল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501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ক্রিকেট সেট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286000"/>
            <a:ext cx="4267200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খেলাধূলায় ব্যবহৃত  প্রযুক্তি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78-780784_drum-set-hi-res-peace-paragon-drums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2819400"/>
          </a:xfrm>
          <a:prstGeom prst="rect">
            <a:avLst/>
          </a:prstGeom>
        </p:spPr>
      </p:pic>
      <p:pic>
        <p:nvPicPr>
          <p:cNvPr id="3" name="Picture 2" descr="TAB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3048000" cy="2959721"/>
          </a:xfrm>
          <a:prstGeom prst="rect">
            <a:avLst/>
          </a:prstGeom>
        </p:spPr>
      </p:pic>
      <p:pic>
        <p:nvPicPr>
          <p:cNvPr id="4" name="Picture 3" descr="transparent-background-guitar-png-free-png-images-clipart-guitar-backgrounds-png-920_945.p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2678692" cy="2438400"/>
          </a:xfrm>
          <a:prstGeom prst="rect">
            <a:avLst/>
          </a:prstGeom>
        </p:spPr>
      </p:pic>
      <p:sp>
        <p:nvSpPr>
          <p:cNvPr id="2050" name="AutoShape 2" descr="roller coaster এর ছবির ফলাফল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roller coaster এর ছবির ফলাফল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armoni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370" y="3505200"/>
            <a:ext cx="388863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743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ড্রাম সেট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4384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তবলা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0885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হারমোনিয়াম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50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গিটার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800" y="2971800"/>
            <a:ext cx="2895600" cy="228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সংগীতের উপকরণ  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nagord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114801" cy="2606041"/>
          </a:xfrm>
          <a:prstGeom prst="rect">
            <a:avLst/>
          </a:prstGeom>
        </p:spPr>
      </p:pic>
      <p:pic>
        <p:nvPicPr>
          <p:cNvPr id="3" name="Picture 2" descr="rolar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209800"/>
            <a:ext cx="4191000" cy="3248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1066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নাগরদোলা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5626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রোলার কোস্টার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38100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বিনোদনে প্রযুক্তি  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057400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1005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ব্যবহারের ক্ষেত্র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প্রযুক্তি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খেলাধূলা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বিনোদন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7100" y="2713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কাজঃ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066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ব্যবহার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প্রশ্নোত্তরের মাধ্যমে আলোচনাঃ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আমাদের জীবনকে উন্নত ও আরামদায়ক করেছে?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ক্রিকেট ব্যাট কি ? এটি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কাজে ব্যবহৃত হয়?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উত্তরঃপ্রযুক্তি। খেলাধুলার কাজে।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91000" cy="526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79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তোমাদের পাঠ্যবইয়ের ৬৩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-৬৪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28548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522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3600" y="0"/>
            <a:ext cx="4038600" cy="16002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বসাইঃ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বাসায় নানারকম  ______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দেখতে পাই।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২.রান্নাঘরেও নানারকম ________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___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ব্যবহৃত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6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৩.গ্যাসের চুলা একটি _________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___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নাগরদোলা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____________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৫.খেলাধূলায়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___________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590800"/>
            <a:ext cx="14478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3505200"/>
            <a:ext cx="16002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4191000"/>
            <a:ext cx="14478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বাসস্থান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4876800"/>
            <a:ext cx="14478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বিনোদন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5715000"/>
            <a:ext cx="16002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57f42e888add7c0e20000cc8b9ec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56388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3124200"/>
            <a:ext cx="7620000" cy="3733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রমা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ছোবহানিয়া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আলীয়া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228600"/>
            <a:ext cx="4876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খেলাধূলায় ব্যবহৃত হয় এমন  ৫টি প্রযুক্তির নাম লিখ । </a:t>
            </a:r>
          </a:p>
          <a:p>
            <a:pPr marL="342900" indent="-342900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বিনোদনের জন্য কী ধরণের প্রযুক্তি ব্যবহৃত হয় ?</a:t>
            </a:r>
          </a:p>
          <a:p>
            <a:pPr marL="342900" indent="-342900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তোমাদের বাড়িতে ব্যবহৃত প্রযুক্তির  নাম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00200" y="609600"/>
            <a:ext cx="6778812" cy="3810000"/>
            <a:chOff x="1600200" y="609600"/>
            <a:chExt cx="6778812" cy="3810000"/>
          </a:xfrm>
        </p:grpSpPr>
        <p:pic>
          <p:nvPicPr>
            <p:cNvPr id="2" name="Picture 1" descr="5de303950e41d173820c0b6cebae7359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609600"/>
              <a:ext cx="5407212" cy="3133725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3032680" y="1799303"/>
              <a:ext cx="1377088" cy="1460091"/>
            </a:xfrm>
            <a:custGeom>
              <a:avLst/>
              <a:gdLst>
                <a:gd name="connsiteX0" fmla="*/ 1377088 w 1377088"/>
                <a:gd name="connsiteY0" fmla="*/ 0 h 1460091"/>
                <a:gd name="connsiteX1" fmla="*/ 1332843 w 1377088"/>
                <a:gd name="connsiteY1" fmla="*/ 44245 h 1460091"/>
                <a:gd name="connsiteX2" fmla="*/ 1244352 w 1377088"/>
                <a:gd name="connsiteY2" fmla="*/ 103239 h 1460091"/>
                <a:gd name="connsiteX3" fmla="*/ 1200107 w 1377088"/>
                <a:gd name="connsiteY3" fmla="*/ 147484 h 1460091"/>
                <a:gd name="connsiteX4" fmla="*/ 1170610 w 1377088"/>
                <a:gd name="connsiteY4" fmla="*/ 191729 h 1460091"/>
                <a:gd name="connsiteX5" fmla="*/ 1082120 w 1377088"/>
                <a:gd name="connsiteY5" fmla="*/ 250723 h 1460091"/>
                <a:gd name="connsiteX6" fmla="*/ 993630 w 1377088"/>
                <a:gd name="connsiteY6" fmla="*/ 324465 h 1460091"/>
                <a:gd name="connsiteX7" fmla="*/ 949385 w 1377088"/>
                <a:gd name="connsiteY7" fmla="*/ 339213 h 1460091"/>
                <a:gd name="connsiteX8" fmla="*/ 860894 w 1377088"/>
                <a:gd name="connsiteY8" fmla="*/ 412955 h 1460091"/>
                <a:gd name="connsiteX9" fmla="*/ 816649 w 1377088"/>
                <a:gd name="connsiteY9" fmla="*/ 457200 h 1460091"/>
                <a:gd name="connsiteX10" fmla="*/ 757655 w 1377088"/>
                <a:gd name="connsiteY10" fmla="*/ 501445 h 1460091"/>
                <a:gd name="connsiteX11" fmla="*/ 713410 w 1377088"/>
                <a:gd name="connsiteY11" fmla="*/ 545691 h 1460091"/>
                <a:gd name="connsiteX12" fmla="*/ 669165 w 1377088"/>
                <a:gd name="connsiteY12" fmla="*/ 575187 h 1460091"/>
                <a:gd name="connsiteX13" fmla="*/ 624920 w 1377088"/>
                <a:gd name="connsiteY13" fmla="*/ 619432 h 1460091"/>
                <a:gd name="connsiteX14" fmla="*/ 536430 w 1377088"/>
                <a:gd name="connsiteY14" fmla="*/ 678426 h 1460091"/>
                <a:gd name="connsiteX15" fmla="*/ 462688 w 1377088"/>
                <a:gd name="connsiteY15" fmla="*/ 737420 h 1460091"/>
                <a:gd name="connsiteX16" fmla="*/ 433191 w 1377088"/>
                <a:gd name="connsiteY16" fmla="*/ 781665 h 1460091"/>
                <a:gd name="connsiteX17" fmla="*/ 344701 w 1377088"/>
                <a:gd name="connsiteY17" fmla="*/ 840658 h 1460091"/>
                <a:gd name="connsiteX18" fmla="*/ 300455 w 1377088"/>
                <a:gd name="connsiteY18" fmla="*/ 884903 h 1460091"/>
                <a:gd name="connsiteX19" fmla="*/ 241462 w 1377088"/>
                <a:gd name="connsiteY19" fmla="*/ 929149 h 1460091"/>
                <a:gd name="connsiteX20" fmla="*/ 152972 w 1377088"/>
                <a:gd name="connsiteY20" fmla="*/ 988142 h 1460091"/>
                <a:gd name="connsiteX21" fmla="*/ 79230 w 1377088"/>
                <a:gd name="connsiteY21" fmla="*/ 1076632 h 1460091"/>
                <a:gd name="connsiteX22" fmla="*/ 49733 w 1377088"/>
                <a:gd name="connsiteY22" fmla="*/ 1120878 h 1460091"/>
                <a:gd name="connsiteX23" fmla="*/ 20236 w 1377088"/>
                <a:gd name="connsiteY23" fmla="*/ 1209368 h 1460091"/>
                <a:gd name="connsiteX24" fmla="*/ 5488 w 1377088"/>
                <a:gd name="connsiteY24" fmla="*/ 1460091 h 146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77088" h="1460091">
                  <a:moveTo>
                    <a:pt x="1377088" y="0"/>
                  </a:moveTo>
                  <a:cubicBezTo>
                    <a:pt x="1362340" y="14748"/>
                    <a:pt x="1349307" y="31440"/>
                    <a:pt x="1332843" y="44245"/>
                  </a:cubicBezTo>
                  <a:cubicBezTo>
                    <a:pt x="1304860" y="66010"/>
                    <a:pt x="1269420" y="78171"/>
                    <a:pt x="1244352" y="103239"/>
                  </a:cubicBezTo>
                  <a:cubicBezTo>
                    <a:pt x="1229604" y="117987"/>
                    <a:pt x="1213460" y="131461"/>
                    <a:pt x="1200107" y="147484"/>
                  </a:cubicBezTo>
                  <a:cubicBezTo>
                    <a:pt x="1188759" y="161101"/>
                    <a:pt x="1183950" y="180057"/>
                    <a:pt x="1170610" y="191729"/>
                  </a:cubicBezTo>
                  <a:cubicBezTo>
                    <a:pt x="1143931" y="215074"/>
                    <a:pt x="1107187" y="225656"/>
                    <a:pt x="1082120" y="250723"/>
                  </a:cubicBezTo>
                  <a:cubicBezTo>
                    <a:pt x="1049504" y="283339"/>
                    <a:pt x="1034695" y="303932"/>
                    <a:pt x="993630" y="324465"/>
                  </a:cubicBezTo>
                  <a:cubicBezTo>
                    <a:pt x="979725" y="331417"/>
                    <a:pt x="964133" y="334297"/>
                    <a:pt x="949385" y="339213"/>
                  </a:cubicBezTo>
                  <a:cubicBezTo>
                    <a:pt x="820111" y="468484"/>
                    <a:pt x="984101" y="310282"/>
                    <a:pt x="860894" y="412955"/>
                  </a:cubicBezTo>
                  <a:cubicBezTo>
                    <a:pt x="844871" y="426308"/>
                    <a:pt x="832485" y="443626"/>
                    <a:pt x="816649" y="457200"/>
                  </a:cubicBezTo>
                  <a:cubicBezTo>
                    <a:pt x="797986" y="473197"/>
                    <a:pt x="776318" y="485448"/>
                    <a:pt x="757655" y="501445"/>
                  </a:cubicBezTo>
                  <a:cubicBezTo>
                    <a:pt x="741819" y="515019"/>
                    <a:pt x="729433" y="532338"/>
                    <a:pt x="713410" y="545691"/>
                  </a:cubicBezTo>
                  <a:cubicBezTo>
                    <a:pt x="699793" y="557038"/>
                    <a:pt x="682782" y="563840"/>
                    <a:pt x="669165" y="575187"/>
                  </a:cubicBezTo>
                  <a:cubicBezTo>
                    <a:pt x="653142" y="588539"/>
                    <a:pt x="641384" y="606627"/>
                    <a:pt x="624920" y="619432"/>
                  </a:cubicBezTo>
                  <a:cubicBezTo>
                    <a:pt x="596937" y="641197"/>
                    <a:pt x="536430" y="678426"/>
                    <a:pt x="536430" y="678426"/>
                  </a:cubicBezTo>
                  <a:cubicBezTo>
                    <a:pt x="451896" y="805226"/>
                    <a:pt x="564456" y="656005"/>
                    <a:pt x="462688" y="737420"/>
                  </a:cubicBezTo>
                  <a:cubicBezTo>
                    <a:pt x="448847" y="748493"/>
                    <a:pt x="446531" y="769993"/>
                    <a:pt x="433191" y="781665"/>
                  </a:cubicBezTo>
                  <a:cubicBezTo>
                    <a:pt x="406512" y="805009"/>
                    <a:pt x="369769" y="815591"/>
                    <a:pt x="344701" y="840658"/>
                  </a:cubicBezTo>
                  <a:cubicBezTo>
                    <a:pt x="329952" y="855406"/>
                    <a:pt x="316291" y="871329"/>
                    <a:pt x="300455" y="884903"/>
                  </a:cubicBezTo>
                  <a:cubicBezTo>
                    <a:pt x="281792" y="900900"/>
                    <a:pt x="261599" y="915053"/>
                    <a:pt x="241462" y="929149"/>
                  </a:cubicBezTo>
                  <a:cubicBezTo>
                    <a:pt x="212420" y="949479"/>
                    <a:pt x="152972" y="988142"/>
                    <a:pt x="152972" y="988142"/>
                  </a:cubicBezTo>
                  <a:cubicBezTo>
                    <a:pt x="79733" y="1098000"/>
                    <a:pt x="173866" y="963068"/>
                    <a:pt x="79230" y="1076632"/>
                  </a:cubicBezTo>
                  <a:cubicBezTo>
                    <a:pt x="67882" y="1090249"/>
                    <a:pt x="59565" y="1106129"/>
                    <a:pt x="49733" y="1120878"/>
                  </a:cubicBezTo>
                  <a:cubicBezTo>
                    <a:pt x="39901" y="1150375"/>
                    <a:pt x="24092" y="1178516"/>
                    <a:pt x="20236" y="1209368"/>
                  </a:cubicBezTo>
                  <a:cubicBezTo>
                    <a:pt x="0" y="1371259"/>
                    <a:pt x="5488" y="1287720"/>
                    <a:pt x="5488" y="146009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600200" y="3276600"/>
              <a:ext cx="3505200" cy="1143000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সবাইকে ধন্যবাদ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C -0.01163 -0.0037 -0.01806 -0.01481 -0.0276 -0.02361 C -0.03924 -0.04676 -0.05365 -0.06134 -0.07431 -0.06667 C -0.07639 -0.06806 -0.0783 -0.07037 -0.08073 -0.07083 C -0.08507 -0.07153 -0.08733 -0.06644 -0.08872 -0.06227 C -0.09201 -0.05255 -0.09253 -0.04514 -0.09687 -0.03657 C -0.09931 -0.02639 -0.10174 -0.01968 -0.10486 -0.01065 C -0.11215 0.01111 -0.10434 -0.00556 -0.11146 0.00856 C -0.11354 0.01736 -0.11701 0.02083 -0.12274 0.02593 C -0.13264 0.025 -0.14392 0.02894 -0.15191 0.02153 C -0.15573 0.01806 -0.16146 0.00856 -0.16146 0.0088 C -0.16736 -0.01551 -0.17622 -0.03657 -0.19201 -0.05162 C -0.19931 -0.05833 -0.20503 -0.0625 -0.21302 -0.06667 C -0.21615 -0.06829 -0.22274 -0.07083 -0.22274 -0.0706 C -0.2283 -0.05972 -0.2349 -0.05 -0.24045 -0.03866 C -0.24253 -0.03472 -0.24306 -0.0294 -0.24531 -0.02569 C -0.24913 -0.01944 -0.25781 -0.01852 -0.26302 -0.01713 C -0.27674 -0.0206 -0.28073 -0.03241 -0.29358 -0.03657 C -0.30799 -0.05116 -0.31667 -0.05579 -0.33403 -0.06019 C -0.33889 -0.05949 -0.34392 -0.06065 -0.34844 -0.0581 C -0.35295 -0.05556 -0.35469 -0.04769 -0.35816 -0.04306 C -0.36094 -0.03171 -0.35885 -0.03819 -0.36615 -0.02361 C -0.36719 -0.02153 -0.36944 -0.01713 -0.36944 -0.0169 C -0.37535 0.00579 -0.38003 0.0287 -0.38559 0.05162 C -0.38785 0.07361 -0.38958 0.08218 -0.38403 0.10972 C -0.38351 0.11204 -0.37465 0.11505 -0.37274 0.1162 C -0.35347 0.12685 -0.33524 0.12894 -0.31458 0.13333 C -0.30312 0.13287 -0.26354 0.1331 -0.24358 0.12917 C -0.22257 0.125 -0.20226 0.12037 -0.18073 0.11829 C -0.16858 0.11296 -0.14219 0.11157 -0.12743 0.10972 C -0.11285 0.10162 -0.08316 0.10069 -0.06615 0.09884 C -0.04479 0.08935 -0.06701 0.09861 -0.00972 0.09468 C 0.01493 0.09306 0.03941 0.08935 0.06424 0.08819 C 0.07899 0.08542 0.09306 0.08171 0.10799 0.07963 C 0.10868 0.0794 0.11997 0.07593 0.12083 0.07523 C 0.12431 0.07292 0.13038 0.06667 0.13038 0.0669 C 0.13247 0.05532 0.13281 0.05741 0.13038 0.04306 C 0.12969 0.03866 0.12726 0.03009 0.12726 0.03032 C 0.12795 0.01991 0.12604 0.00833 0.13038 5.55112E-17 C 0.13316 -0.00509 0.1401 -0.01296 0.1401 -0.01273 C 0.14653 -0.01204 0.15486 -0.01481 0.15938 -0.00856 C 0.16215 -0.00486 0.16372 5.55112E-17 0.1658 0.0044 C 0.16684 0.00648 0.16927 0.01088 0.16927 0.01111 C 0.17014 0.01505 0.17066 0.01991 0.17257 0.02361 C 0.17344 0.02569 0.175 0.02778 0.17569 0.03009 C 0.17986 0.04306 0.18021 0.05949 0.19184 0.06458 C 0.19375 0.06435 0.21146 0.0669 0.2158 0.0581 C 0.21632 0.05718 0.2191 0.0419 0.2191 0.04097 C 0.22344 0.02245 0.22587 0.00718 0.23854 -0.00417 C 0.28819 -0.00208 0.28003 -0.01806 0.29514 0.01505 C 0.3026 0.05625 0.3125 0.09769 0.31597 0.13981 C 0.31545 0.15486 0.31684 0.17014 0.31441 0.18495 C 0.31389 0.18819 0.31007 0.18773 0.30799 0.18935 C 0.29931 0.19583 0.29219 0.1963 0.28212 0.19792 C 0.26267 0.20417 0.24219 0.19954 0.2224 0.19583 C 0.21545 0.18935 0.20781 0.18866 0.19983 0.18495 C 0.18368 0.17708 0.20382 0.1838 0.18542 0.17847 C 0.16285 0.16389 0.13681 0.1625 0.11441 0.14838 " pathEditMode="relative" rAng="0" ptsTypes="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2362200" y="609600"/>
            <a:ext cx="5410200" cy="1752600"/>
          </a:xfrm>
          <a:prstGeom prst="wave">
            <a:avLst>
              <a:gd name="adj1" fmla="val 12500"/>
              <a:gd name="adj2" fmla="val 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</a:rPr>
              <a:t>পাঠ পরিচিতি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703016"/>
            <a:ext cx="693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 (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পৃষ্ঠাঃ ৬৩-৬৪  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17/০9/২০২০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others-day-flowers-graphic-presentation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209800"/>
            <a:ext cx="6781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অধ্যায় শেষে শিক্ষার্থীরা যা শিখবে-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১.১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১.৩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খেলাধূলায়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381000"/>
            <a:ext cx="7010400" cy="1066800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388346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394200" cy="3140195"/>
          </a:xfrm>
          <a:prstGeom prst="rect">
            <a:avLst/>
          </a:prstGeom>
        </p:spPr>
      </p:pic>
      <p:pic>
        <p:nvPicPr>
          <p:cNvPr id="4" name="Picture 3" descr="open-fridge-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133600"/>
            <a:ext cx="3124200" cy="3887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রেফ্রিজারেটর / ফ্রিজ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145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শোনা,ছবি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02149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roduct-500x5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3" name="Picture 2" descr="havells-fusion-five-star-ceiling-fan-pearl-ivory-large_1886db2ba09e1859c542c97cc463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3733800" cy="2667000"/>
          </a:xfrm>
          <a:prstGeom prst="rect">
            <a:avLst/>
          </a:prstGeom>
        </p:spPr>
      </p:pic>
      <p:pic>
        <p:nvPicPr>
          <p:cNvPr id="4" name="Picture 3" descr="78-780784_drum-set-hi-res-peace-paragon-drums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3524250" cy="2743200"/>
          </a:xfrm>
          <a:prstGeom prst="rect">
            <a:avLst/>
          </a:prstGeom>
        </p:spPr>
      </p:pic>
      <p:pic>
        <p:nvPicPr>
          <p:cNvPr id="5" name="Picture 4" descr="image-asset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276600"/>
            <a:ext cx="4191000" cy="260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গ্যাসের চুলা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200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ড্রাম সেট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বৈদ্যুতিক পাখা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2578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ভিডিও গেম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20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রান্না করা হয়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0885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গান করা হয়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বাতাস দেয়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60885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 হয়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ppt-biologi-se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352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 কীসের ছবি?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বিজ্ঞানের জ্ঞানকে কাজে লাগিয়ে যেসব কৌশল বা যন্ত্র আবিস্কার করা হয় তাকে প্রযুক্তি বলে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362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mouseov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আজকের পাঠ 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( দৈনন্দিন জীবনে প্রযুক্তি)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-Christmas-Background-Slide-for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743200" y="1981200"/>
            <a:ext cx="5334000" cy="2133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উপস্থাপন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339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ASUS</cp:lastModifiedBy>
  <cp:revision>142</cp:revision>
  <dcterms:created xsi:type="dcterms:W3CDTF">2006-08-16T00:00:00Z</dcterms:created>
  <dcterms:modified xsi:type="dcterms:W3CDTF">2020-12-16T12:48:28Z</dcterms:modified>
</cp:coreProperties>
</file>