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9.png"/><Relationship Id="rId4" Type="http://schemas.microsoft.com/office/2007/relationships/hdphoto" Target="../media/hdphoto4.wdp"/><Relationship Id="rId9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microsoft.com/office/2007/relationships/hdphoto" Target="../media/hdphoto14.wdp"/><Relationship Id="rId7" Type="http://schemas.openxmlformats.org/officeDocument/2006/relationships/image" Target="../media/image3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32.png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hdphoto" Target="../media/hdphoto16.wdp"/><Relationship Id="rId7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7.wdp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1.png"/><Relationship Id="rId7" Type="http://schemas.openxmlformats.org/officeDocument/2006/relationships/image" Target="../media/image4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42.png"/><Relationship Id="rId4" Type="http://schemas.microsoft.com/office/2007/relationships/hdphoto" Target="../media/hdphoto18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openxmlformats.org/officeDocument/2006/relationships/image" Target="../media/image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1.wdp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3.png"/><Relationship Id="rId7" Type="http://schemas.openxmlformats.org/officeDocument/2006/relationships/image" Target="../media/image4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2.wdp"/><Relationship Id="rId5" Type="http://schemas.openxmlformats.org/officeDocument/2006/relationships/image" Target="../media/image46.png"/><Relationship Id="rId4" Type="http://schemas.microsoft.com/office/2007/relationships/hdphoto" Target="../media/hdphoto2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.jpeg"/><Relationship Id="rId3" Type="http://schemas.microsoft.com/office/2007/relationships/hdphoto" Target="../media/hdphoto6.wdp"/><Relationship Id="rId7" Type="http://schemas.microsoft.com/office/2007/relationships/hdphoto" Target="../media/hdphoto7.wdp"/><Relationship Id="rId12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9.wdp"/><Relationship Id="rId5" Type="http://schemas.openxmlformats.org/officeDocument/2006/relationships/image" Target="../media/image14.png"/><Relationship Id="rId15" Type="http://schemas.openxmlformats.org/officeDocument/2006/relationships/image" Target="../media/image19.jp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microsoft.com/office/2007/relationships/hdphoto" Target="../media/hdphoto8.wdp"/><Relationship Id="rId1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microsoft.com/office/2007/relationships/hdphoto" Target="../media/hdphoto10.wdp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jpg"/><Relationship Id="rId7" Type="http://schemas.microsoft.com/office/2007/relationships/hdphoto" Target="../media/hdphoto12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5.wdp"/><Relationship Id="rId10" Type="http://schemas.openxmlformats.org/officeDocument/2006/relationships/image" Target="../media/image1.jpeg"/><Relationship Id="rId4" Type="http://schemas.openxmlformats.org/officeDocument/2006/relationships/image" Target="../media/image11.pn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52400"/>
            <a:ext cx="8889999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7159" y="5216534"/>
            <a:ext cx="2373778" cy="355622"/>
          </a:xfrm>
          <a:prstGeom prst="rect">
            <a:avLst/>
          </a:prstGeom>
          <a:solidFill>
            <a:srgbClr val="FF9999"/>
          </a:solidFill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আগু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জনিত দুর্ঘটনা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01" y="1356697"/>
            <a:ext cx="4062181" cy="368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421159" y="5186473"/>
            <a:ext cx="2639159" cy="775053"/>
          </a:xfrm>
          <a:prstGeom prst="rect">
            <a:avLst/>
          </a:prstGeom>
          <a:solidFill>
            <a:srgbClr val="FF9999"/>
          </a:solidFill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কীভাবে এটি প্রতিরোধ করা যায় ?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2" y="5826919"/>
            <a:ext cx="899424" cy="819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62" y="5877726"/>
            <a:ext cx="923247" cy="840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70" y="6266427"/>
            <a:ext cx="5647898" cy="417856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1" y="1356696"/>
            <a:ext cx="4168399" cy="3672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5216534"/>
            <a:ext cx="2438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দূর্ঘটনা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254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27" y="5858550"/>
            <a:ext cx="966236" cy="848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83" y="6261182"/>
            <a:ext cx="5647898" cy="4178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5493" y="2715772"/>
            <a:ext cx="4028027" cy="374324"/>
          </a:xfrm>
          <a:prstGeom prst="rect">
            <a:avLst/>
          </a:prstGeom>
          <a:solidFill>
            <a:srgbClr val="79B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 থেকে যথা সম্ভব দূরে থাকতে হবে।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021" y="4841947"/>
            <a:ext cx="3177359" cy="767385"/>
          </a:xfrm>
          <a:prstGeom prst="rect">
            <a:avLst/>
          </a:prstGeom>
          <a:solidFill>
            <a:srgbClr val="79B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কাগজ, কাঠ চুলার কাছাকাছি রাখা যাবেনা।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" y="5869416"/>
            <a:ext cx="950355" cy="865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" y="397724"/>
            <a:ext cx="3627987" cy="21991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182" y="2891008"/>
            <a:ext cx="2359818" cy="1098750"/>
          </a:xfrm>
          <a:prstGeom prst="rect">
            <a:avLst/>
          </a:prstGeom>
          <a:solidFill>
            <a:srgbClr val="79B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রান্নার সময় ঢিলে ঢালা বা লম্বা হাতওয়ালা </a:t>
            </a:r>
          </a:p>
          <a:p>
            <a:pPr algn="just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 পরা যাবেনা।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00" y="3538800"/>
            <a:ext cx="3805839" cy="2208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35" y="325367"/>
            <a:ext cx="3888159" cy="2176499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62400" y="5082801"/>
            <a:ext cx="609600" cy="285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4404" y="4800950"/>
            <a:ext cx="4231559" cy="915138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mtClean="0">
                <a:ln>
                  <a:solidFill>
                    <a:srgbClr val="5A2781"/>
                  </a:solidFill>
                </a:ln>
                <a:solidFill>
                  <a:srgbClr val="5324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 </a:t>
            </a:r>
            <a:r>
              <a:rPr lang="bn-BD" dirty="0">
                <a:ln>
                  <a:solidFill>
                    <a:srgbClr val="5A2781"/>
                  </a:solidFill>
                </a:ln>
                <a:solidFill>
                  <a:srgbClr val="5324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নির্বাপক যন্ত্র ব্যবহার করে,ভেজা কাঁথা বা কম্বল দিয়ে জড়িয়ে,অথবা পানি ঢেলে আগুণ নেভাতে হবে। </a:t>
            </a:r>
            <a:endParaRPr lang="en-US" dirty="0">
              <a:ln>
                <a:solidFill>
                  <a:srgbClr val="5A2781"/>
                </a:solidFill>
              </a:ln>
              <a:solidFill>
                <a:srgbClr val="53247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8" y="5790402"/>
            <a:ext cx="902031" cy="821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85" y="5788674"/>
            <a:ext cx="855397" cy="778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48" y="6172694"/>
            <a:ext cx="5647898" cy="417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1"/>
            <a:ext cx="7315200" cy="333791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830" y="4788117"/>
            <a:ext cx="3548729" cy="927971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1500" dirty="0">
                <a:ln>
                  <a:solidFill>
                    <a:srgbClr val="7030A0"/>
                  </a:solidFill>
                </a:ln>
                <a:solidFill>
                  <a:srgbClr val="5324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500" dirty="0">
                <a:ln>
                  <a:solidFill>
                    <a:srgbClr val="7030A0"/>
                  </a:solidFill>
                </a:ln>
                <a:solidFill>
                  <a:srgbClr val="5324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n>
                  <a:solidFill>
                    <a:srgbClr val="5A2781"/>
                  </a:solidFill>
                </a:ln>
                <a:solidFill>
                  <a:srgbClr val="5324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আগুণ লাগার প্রাথমিক পর্যায়েই তা নেভাতে হবে</a:t>
            </a:r>
            <a:r>
              <a:rPr lang="bn-BD" sz="1500" dirty="0">
                <a:ln>
                  <a:solidFill>
                    <a:srgbClr val="5A2781"/>
                  </a:solidFill>
                </a:ln>
                <a:solidFill>
                  <a:srgbClr val="5324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" dirty="0">
              <a:ln>
                <a:solidFill>
                  <a:srgbClr val="5A2781"/>
                </a:solidFill>
              </a:ln>
              <a:solidFill>
                <a:srgbClr val="53247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668691" y="4142526"/>
            <a:ext cx="220554" cy="526774"/>
          </a:xfrm>
          <a:prstGeom prst="downArrow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93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3200" y="768079"/>
            <a:ext cx="1511005" cy="365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কর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8477" y="2828827"/>
            <a:ext cx="5282540" cy="1484906"/>
          </a:xfrm>
          <a:prstGeom prst="rect">
            <a:avLst/>
          </a:prstGeom>
          <a:solidFill>
            <a:srgbClr val="D5A1E3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 সচেতনতার মাধ্যমেই অনেক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 প্রতিরোধ করা সম্ভব’-ব্যাখ্যা ক</a:t>
            </a:r>
            <a:r>
              <a:rPr lang="bn-BD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  </a:t>
            </a: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6" y="1705438"/>
            <a:ext cx="2654501" cy="356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6" y="5769701"/>
            <a:ext cx="926603" cy="84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42" y="5717381"/>
            <a:ext cx="984056" cy="896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55" y="6191601"/>
            <a:ext cx="5647898" cy="417856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4572000" y="809578"/>
            <a:ext cx="287094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67200" y="3298390"/>
            <a:ext cx="4178105" cy="8585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ও সার সংক্ষেপ </a:t>
            </a:r>
            <a:endParaRPr lang="en-US" sz="33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0" y="809578"/>
            <a:ext cx="3333870" cy="4378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6" y="5717381"/>
            <a:ext cx="842982" cy="767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59" y="5580207"/>
            <a:ext cx="893392" cy="813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97" y="6023337"/>
            <a:ext cx="5647898" cy="417856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09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05" y="457200"/>
            <a:ext cx="1643537" cy="5099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1179070"/>
            <a:ext cx="2883733" cy="363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ছকটি পূরণ </a:t>
            </a:r>
            <a:r>
              <a:rPr lang="bn-BD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555076"/>
            <a:ext cx="1832047" cy="441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ln>
                  <a:solidFill>
                    <a:srgbClr val="7030A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30223"/>
              </p:ext>
            </p:extLst>
          </p:nvPr>
        </p:nvGraphicFramePr>
        <p:xfrm>
          <a:off x="685800" y="1981200"/>
          <a:ext cx="7772400" cy="342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0562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 ধরনের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দুর্ঘটনা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প্রতিরোধ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করা যায়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2813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আগুন</a:t>
                      </a:r>
                      <a:r>
                        <a:rPr lang="en-US" sz="4400" dirty="0" smtClean="0"/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লাগা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2813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ডুবে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যাওয়া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2813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সাপে</a:t>
                      </a:r>
                      <a:r>
                        <a:rPr lang="en-US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কাটা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0" y="5773873"/>
            <a:ext cx="909884" cy="828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692" y="5783135"/>
            <a:ext cx="888630" cy="809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48" y="6198060"/>
            <a:ext cx="5647898" cy="417856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0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2629" y="685800"/>
            <a:ext cx="1854936" cy="432453"/>
          </a:xfrm>
          <a:prstGeom prst="rect">
            <a:avLst/>
          </a:prstGeom>
          <a:solidFill>
            <a:srgbClr val="00B0F0"/>
          </a:solidFill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251" y="1804053"/>
            <a:ext cx="4798601" cy="34291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>
                <a:ln>
                  <a:solidFill>
                    <a:srgbClr val="7030A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জীবনে ঘটেছে কিংবা তুমি দেখেছ এমন একটি দুর্ঘটনার বর্ণনা দাও। কীভাবে তা প্রতিরোধ করা যায় লেখ।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53" y="1804053"/>
            <a:ext cx="2615345" cy="3429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6" y="5631308"/>
            <a:ext cx="909884" cy="828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5" y="5676918"/>
            <a:ext cx="963973" cy="877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51" y="6136893"/>
            <a:ext cx="5647898" cy="417856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1722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5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981" y="0"/>
            <a:ext cx="8991600" cy="6703841"/>
          </a:xfrm>
          <a:prstGeom prst="rect">
            <a:avLst/>
          </a:prstGeom>
          <a:solidFill>
            <a:srgbClr val="F0EAE8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2630324"/>
            <a:ext cx="8991600" cy="1"/>
          </a:xfrm>
          <a:prstGeom prst="line">
            <a:avLst/>
          </a:prstGeom>
          <a:ln w="28575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47800" y="3000012"/>
            <a:ext cx="51815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রুমা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জুনিয়র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ছোবহানিয়া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আলীয়া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5" y="5811814"/>
            <a:ext cx="979562" cy="892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29" y="5690169"/>
            <a:ext cx="1114085" cy="10145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53" y="6066209"/>
            <a:ext cx="5717291" cy="422990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2933" y="2858924"/>
            <a:ext cx="5181599" cy="21645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n>
                <a:solidFill>
                  <a:srgbClr val="612A8A"/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257800"/>
            <a:ext cx="9144000" cy="76200"/>
          </a:xfrm>
          <a:prstGeom prst="line">
            <a:avLst/>
          </a:prstGeom>
          <a:ln w="28575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2400" y="5562600"/>
            <a:ext cx="89916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45500" y="665014"/>
            <a:ext cx="22098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9743" y="215727"/>
            <a:ext cx="1682329" cy="169621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50211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86" y="733282"/>
            <a:ext cx="1543265" cy="20386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2955149"/>
            <a:ext cx="7431883" cy="21566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শ্রেণি-চতুর্থ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BD" sz="28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বিজ্ঞান।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 </a:t>
            </a:r>
            <a:r>
              <a:rPr lang="bn-BD" sz="28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এবং প্রাথমিক চিকিৎসা।  </a:t>
            </a:r>
            <a:endParaRPr lang="en-US" sz="2800" dirty="0">
              <a:ln>
                <a:solidFill>
                  <a:srgbClr val="612A8A"/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28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 দুর্ঘটনা। </a:t>
            </a:r>
            <a:r>
              <a:rPr lang="bn-BD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rgbClr val="612A8A"/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838200"/>
            <a:ext cx="2895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0400"/>
            <a:ext cx="1069927" cy="1008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18" y="5528862"/>
            <a:ext cx="1069927" cy="1008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27" y="6114841"/>
            <a:ext cx="5717291" cy="422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7766" y="228600"/>
            <a:ext cx="1778067" cy="17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3" y="9134"/>
            <a:ext cx="9144000" cy="6858000"/>
          </a:xfrm>
          <a:prstGeom prst="rect">
            <a:avLst/>
          </a:prstGeom>
          <a:solidFill>
            <a:srgbClr val="F0EAE8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5386" y="1207550"/>
            <a:ext cx="8873228" cy="3746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57509" y="1359635"/>
            <a:ext cx="8873228" cy="2077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2000" y="1722758"/>
            <a:ext cx="2868431" cy="577558"/>
          </a:xfrm>
          <a:prstGeom prst="rect">
            <a:avLst/>
          </a:prstGeom>
          <a:solidFill>
            <a:srgbClr val="79BBB5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ভিডিও </a:t>
            </a:r>
            <a:r>
              <a:rPr lang="bn-BD" sz="4000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BD" sz="3200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41437" y="3676006"/>
            <a:ext cx="666112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bn-BD" sz="27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এরকম অপ্রত্যাশিত ঘটনা গুলোকে আমরা কী বলি?  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855869"/>
              </p:ext>
            </p:extLst>
          </p:nvPr>
        </p:nvGraphicFramePr>
        <p:xfrm>
          <a:off x="4494109" y="2623002"/>
          <a:ext cx="523875" cy="37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Packager Shell Object" showAsIcon="1" r:id="rId3" imgW="698040" imgH="488520" progId="Package">
                  <p:embed/>
                </p:oleObj>
              </mc:Choice>
              <mc:Fallback>
                <p:oleObj name="Packager Shell Object" showAsIcon="1" r:id="rId3" imgW="698040" imgH="48852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4109" y="2623002"/>
                        <a:ext cx="523875" cy="37975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28575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6" y="5668442"/>
            <a:ext cx="1069927" cy="1008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18" y="5659498"/>
            <a:ext cx="1051991" cy="992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20" y="5943600"/>
            <a:ext cx="5647898" cy="432717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2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3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60" y="235527"/>
            <a:ext cx="9144000" cy="6622473"/>
          </a:xfrm>
          <a:prstGeom prst="rect">
            <a:avLst/>
          </a:prstGeom>
          <a:solidFill>
            <a:srgbClr val="F0EAE8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143000"/>
            <a:ext cx="8839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860" y="1295400"/>
            <a:ext cx="91261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66808" y="1446316"/>
            <a:ext cx="2538125" cy="36818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  </a:t>
            </a:r>
            <a:endParaRPr lang="en-US" sz="3600" dirty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2379843" y="2060000"/>
            <a:ext cx="4364182" cy="3434735"/>
          </a:xfrm>
          <a:prstGeom prst="sun">
            <a:avLst>
              <a:gd name="adj" fmla="val 21613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জীবনে দুর্ঘটনা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7" y="5884330"/>
            <a:ext cx="772570" cy="703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587" y="5824538"/>
            <a:ext cx="838229" cy="763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74" y="6192155"/>
            <a:ext cx="5647898" cy="417856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5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039"/>
            <a:ext cx="9144000" cy="6858000"/>
          </a:xfrm>
          <a:prstGeom prst="rect">
            <a:avLst/>
          </a:prstGeom>
          <a:solidFill>
            <a:srgbClr val="F0EAE8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86941" y="1334248"/>
            <a:ext cx="856654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1242" y="1448548"/>
            <a:ext cx="8327231" cy="119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36417" y="1846349"/>
            <a:ext cx="1818084" cy="321854"/>
          </a:xfrm>
          <a:prstGeom prst="rect">
            <a:avLst/>
          </a:prstGeom>
          <a:solidFill>
            <a:srgbClr val="79BBB5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শিখনফল</a:t>
            </a:r>
            <a:r>
              <a:rPr lang="bn-BD" sz="2100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100" dirty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1242" y="2658223"/>
            <a:ext cx="8327231" cy="119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834157" y="3469039"/>
            <a:ext cx="612398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bn-BD" sz="27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বিভিন্ন দুর্ঘটনার নাম লিখতে পারবে।  </a:t>
            </a:r>
            <a:endParaRPr lang="en-US" sz="2700" dirty="0">
              <a:ln>
                <a:solidFill>
                  <a:schemeClr val="accent2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834157" y="4043464"/>
            <a:ext cx="63448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bn-BD" sz="27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বিভিন্ন দুর্ঘটনা প্রতিরোধের উপায় বর্ণনা করতে পারবে ।  </a:t>
            </a:r>
            <a:endParaRPr lang="en-US" sz="2700" dirty="0">
              <a:ln>
                <a:solidFill>
                  <a:schemeClr val="accent2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5" y="5946731"/>
            <a:ext cx="899424" cy="819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62" y="5768578"/>
            <a:ext cx="912670" cy="831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08" y="6133479"/>
            <a:ext cx="5647898" cy="417856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49015" y="272501"/>
            <a:ext cx="1717403" cy="456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ln>
                  <a:solidFill>
                    <a:srgbClr val="993366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4336" y="838200"/>
            <a:ext cx="1686763" cy="5020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dirty="0">
                <a:ln>
                  <a:solidFill>
                    <a:srgbClr val="612A8A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দেখে সম্ভাব্য দুর্ঘটনার নাম লেখ। পাশের বন্ধুর সাথে আলাপ করে আমরা সচরাচর সন্মুখিন হই এমন আরও</a:t>
            </a:r>
            <a:r>
              <a:rPr lang="en-US" sz="2800" dirty="0">
                <a:ln>
                  <a:solidFill>
                    <a:srgbClr val="612A8A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>
                  <a:solidFill>
                    <a:srgbClr val="612A8A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দুর্ঘটনা</a:t>
            </a:r>
            <a:r>
              <a:rPr lang="bn-BD" sz="2000" dirty="0">
                <a:ln>
                  <a:solidFill>
                    <a:srgbClr val="612A8A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>
                  <a:solidFill>
                    <a:srgbClr val="612A8A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>
                <a:ln>
                  <a:solidFill>
                    <a:srgbClr val="612A8A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>
                  <a:solidFill>
                    <a:srgbClr val="612A8A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2800" dirty="0">
              <a:ln>
                <a:solidFill>
                  <a:srgbClr val="612A8A"/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6404" y="313721"/>
            <a:ext cx="2303995" cy="3742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b="1" dirty="0">
                <a:ln>
                  <a:solidFill>
                    <a:srgbClr val="C00000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rgbClr val="C00000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</a:t>
            </a:r>
            <a:r>
              <a:rPr lang="bn-BD" sz="3200" b="1" dirty="0" smtClean="0">
                <a:ln>
                  <a:solidFill>
                    <a:srgbClr val="C00000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b="1" dirty="0" smtClean="0">
                <a:ln>
                  <a:solidFill>
                    <a:srgbClr val="C00000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>
                  <a:solidFill>
                    <a:srgbClr val="C00000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>
                <a:solidFill>
                  <a:srgbClr val="C00000"/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8" r="6328"/>
          <a:stretch/>
        </p:blipFill>
        <p:spPr>
          <a:xfrm>
            <a:off x="675589" y="1068216"/>
            <a:ext cx="2866533" cy="21321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57113" y="1068216"/>
            <a:ext cx="2847925" cy="2665584"/>
            <a:chOff x="307975" y="2606722"/>
            <a:chExt cx="3947597" cy="30374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5" y="2606722"/>
              <a:ext cx="3947597" cy="23664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21" t="23961" r="42675" b="25156"/>
            <a:stretch/>
          </p:blipFill>
          <p:spPr>
            <a:xfrm rot="21235782" flipH="1">
              <a:off x="647362" y="3939959"/>
              <a:ext cx="932597" cy="15290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75" b="98000" l="2250" r="729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2" t="67383" r="58935" b="20079"/>
            <a:stretch/>
          </p:blipFill>
          <p:spPr>
            <a:xfrm>
              <a:off x="1156817" y="5117910"/>
              <a:ext cx="779703" cy="5263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" y="5837908"/>
            <a:ext cx="925873" cy="843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50" y="5858451"/>
            <a:ext cx="942722" cy="858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63" y="6295832"/>
            <a:ext cx="5647898" cy="417856"/>
          </a:xfrm>
          <a:prstGeom prst="rect">
            <a:avLst/>
          </a:prstGeom>
        </p:spPr>
      </p:pic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5" y="3442517"/>
            <a:ext cx="2866533" cy="2132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63" y="3371345"/>
            <a:ext cx="2847975" cy="22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8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3967" y="4483379"/>
            <a:ext cx="3017347" cy="772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বড়দের সাহায্য ছাড়া একা সাঁতার কাটা উচিৎ নয়</a:t>
            </a:r>
            <a:r>
              <a:rPr lang="bn-BD" sz="1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8842" y="996505"/>
            <a:ext cx="3835496" cy="4425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কী ধরণের </a:t>
            </a:r>
            <a:r>
              <a:rPr lang="bn-BD" sz="2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</a:t>
            </a:r>
            <a:r>
              <a:rPr lang="en-US" sz="21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 যায় 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5696" y="338754"/>
            <a:ext cx="2197799" cy="486166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3929" y="5553100"/>
            <a:ext cx="3212871" cy="42642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কীভাবে এটি প্রতিরোধ করা যায় 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303" y="4501679"/>
            <a:ext cx="3461292" cy="67997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15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 শিখে পানিতে ডোবা প্রতিরোধ </a:t>
            </a:r>
            <a:r>
              <a:rPr lang="en-US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BD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 </a:t>
            </a:r>
            <a:r>
              <a:rPr lang="bn-BD" sz="15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5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r="30205" b="14847"/>
          <a:stretch/>
        </p:blipFill>
        <p:spPr>
          <a:xfrm>
            <a:off x="883303" y="1649162"/>
            <a:ext cx="3658796" cy="2642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3" y="6026168"/>
            <a:ext cx="754991" cy="687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14" y="5885688"/>
            <a:ext cx="834888" cy="760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14" y="6239661"/>
            <a:ext cx="5647898" cy="417856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67" y="1629156"/>
            <a:ext cx="3599344" cy="26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13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47587"/>
            <a:ext cx="8823401" cy="5868331"/>
          </a:xfrm>
          <a:prstGeom prst="rect">
            <a:avLst/>
          </a:prstGeom>
          <a:solidFill>
            <a:srgbClr val="F0EAE8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87380" y="237692"/>
            <a:ext cx="866462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15136" y="347587"/>
            <a:ext cx="8422565" cy="105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85800" y="554635"/>
            <a:ext cx="2157145" cy="283180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7" y="1081857"/>
            <a:ext cx="2356847" cy="24296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4200028"/>
            <a:ext cx="3686808" cy="71948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জঙ্গলে বা ঝোপে ঝাড়ে যেতে লম্বা লাঠি ব্যবহার করতে হবে।   </a:t>
            </a:r>
            <a:endParaRPr lang="en-US" sz="1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6864" y="4244705"/>
            <a:ext cx="2989335" cy="719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 চলাফেরায় টর্চ বা অন্য বাতি ব্যবহার করতে হবে। </a:t>
            </a:r>
            <a:endParaRPr lang="en-US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979695"/>
            <a:ext cx="2667000" cy="2602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4602" y="3587946"/>
            <a:ext cx="4210998" cy="5522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চারপাশ পরিষ্কার রাখতে হবে।    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8" y="4955746"/>
            <a:ext cx="914788" cy="833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08" y="4964095"/>
            <a:ext cx="866694" cy="7892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59" y="5300077"/>
            <a:ext cx="5712558" cy="422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64" y="993829"/>
            <a:ext cx="2530755" cy="2559139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305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95</cp:revision>
  <dcterms:created xsi:type="dcterms:W3CDTF">2006-08-16T00:00:00Z</dcterms:created>
  <dcterms:modified xsi:type="dcterms:W3CDTF">2020-10-17T10:40:30Z</dcterms:modified>
</cp:coreProperties>
</file>