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2" r:id="rId5"/>
    <p:sldId id="274" r:id="rId6"/>
    <p:sldId id="273" r:id="rId7"/>
    <p:sldId id="269" r:id="rId8"/>
    <p:sldId id="270" r:id="rId9"/>
    <p:sldId id="262" r:id="rId10"/>
    <p:sldId id="263" r:id="rId11"/>
    <p:sldId id="275" r:id="rId12"/>
    <p:sldId id="264" r:id="rId13"/>
    <p:sldId id="276" r:id="rId14"/>
    <p:sldId id="265" r:id="rId15"/>
    <p:sldId id="266" r:id="rId16"/>
    <p:sldId id="267" r:id="rId17"/>
    <p:sldId id="26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2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E3CC-E64F-49AB-A0E5-00E3B35034FF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41019-BEE1-4B6D-8E8E-5E232EB5A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165764" y="574963"/>
            <a:ext cx="541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SA" altLang="en-US" sz="5400" dirty="0">
                <a:solidFill>
                  <a:srgbClr val="FF0000"/>
                </a:solidFill>
              </a:rPr>
              <a:t>أهلا و سهلا</a:t>
            </a:r>
            <a:endParaRPr lang="en-US" alt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991" y="2057400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17610" r="2371" b="4093"/>
          <a:stretch/>
        </p:blipFill>
        <p:spPr>
          <a:xfrm>
            <a:off x="1981200" y="1233055"/>
            <a:ext cx="8091054" cy="5456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19054" y="207818"/>
            <a:ext cx="5250873" cy="900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</a:rPr>
              <a:t>النقاط المهمة تتعلق بعلم الفقه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3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742219" y="419098"/>
            <a:ext cx="3338945" cy="3041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rgbClr val="FF0000"/>
                </a:solidFill>
              </a:rPr>
              <a:t>مالمراد بالفقه الإسلامي </a:t>
            </a:r>
          </a:p>
          <a:p>
            <a:pPr algn="ctr" rtl="1"/>
            <a:r>
              <a:rPr lang="ar-SA" sz="4000" dirty="0">
                <a:solidFill>
                  <a:srgbClr val="FF0000"/>
                </a:solidFill>
              </a:rPr>
              <a:t>وما حكم تعلمه؟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Group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37" y="1018308"/>
            <a:ext cx="7655982" cy="48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5" r="3303" b="4804"/>
          <a:stretch/>
        </p:blipFill>
        <p:spPr>
          <a:xfrm>
            <a:off x="2410690" y="406795"/>
            <a:ext cx="7536873" cy="62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3" y="862876"/>
            <a:ext cx="8564420" cy="481748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303099">
            <a:off x="9087161" y="224695"/>
            <a:ext cx="2843231" cy="2719360"/>
          </a:xfrm>
          <a:prstGeom prst="wedgeEllipseCallout">
            <a:avLst>
              <a:gd name="adj1" fmla="val -22998"/>
              <a:gd name="adj2" fmla="val 76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من يعرف أسماء أصحاب المذاهب مع ذكر تاريخ الميلاد؟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17228" r="2918" b="8571"/>
          <a:stretch/>
        </p:blipFill>
        <p:spPr>
          <a:xfrm>
            <a:off x="2133600" y="239597"/>
            <a:ext cx="7218218" cy="66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9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5017" b="6878"/>
          <a:stretch/>
        </p:blipFill>
        <p:spPr>
          <a:xfrm>
            <a:off x="2230582" y="707415"/>
            <a:ext cx="7051963" cy="61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14874" b="6493"/>
          <a:stretch/>
        </p:blipFill>
        <p:spPr>
          <a:xfrm>
            <a:off x="2175164" y="524638"/>
            <a:ext cx="6998301" cy="61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 t="15182" r="7253" b="8416"/>
          <a:stretch/>
        </p:blipFill>
        <p:spPr>
          <a:xfrm>
            <a:off x="1961529" y="443345"/>
            <a:ext cx="7750508" cy="6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218" y="1870364"/>
            <a:ext cx="6345382" cy="32835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شكرا للجميع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4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7509" y="644237"/>
            <a:ext cx="6629400" cy="11922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ln>
                  <a:solidFill>
                    <a:srgbClr val="FF006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تعريف</a:t>
            </a:r>
            <a:endParaRPr lang="en-US" sz="5400" b="1" dirty="0">
              <a:ln>
                <a:solidFill>
                  <a:srgbClr val="FF006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0764" y="2160588"/>
            <a:ext cx="4191000" cy="3695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 منير الزمان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العربى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سريراء موهيله عالم مدرسة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– نواخالى-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5446" y="2160588"/>
            <a:ext cx="3886200" cy="3695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المادة : الفقه الإسلامي   الصف:  العالم</a:t>
            </a:r>
          </a:p>
          <a:p>
            <a:pPr algn="just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 : مدخل إلى الفقه الإسلامي</a:t>
            </a:r>
          </a:p>
          <a:p>
            <a:pPr algn="just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55 دقيقة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996C5-9181-45C9-A3F1-C54F127A9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45473" y="2172421"/>
            <a:ext cx="992036" cy="12565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364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7" y="1424066"/>
            <a:ext cx="3183524" cy="4743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86" y="1424066"/>
            <a:ext cx="3238500" cy="475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21" y="1431029"/>
            <a:ext cx="3214733" cy="47460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5217" y="350375"/>
            <a:ext cx="59436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>
                <a:ln w="12700">
                  <a:solidFill>
                    <a:schemeClr val="tx1"/>
                  </a:solidFill>
                </a:ln>
                <a:latin typeface="Traditional Arabic" pitchFamily="18" charset="-78"/>
                <a:cs typeface="Traditional Arabic" pitchFamily="18" charset="-78"/>
              </a:rPr>
              <a:t>ماذا ترى في الصور؟</a:t>
            </a:r>
            <a:endParaRPr lang="en-US" dirty="0">
              <a:ln w="12700">
                <a:solidFill>
                  <a:schemeClr val="tx1"/>
                </a:solidFill>
              </a:ln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997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9" y="1753787"/>
            <a:ext cx="5601832" cy="3355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65" y="1753787"/>
            <a:ext cx="5034316" cy="32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3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33" y="798763"/>
            <a:ext cx="3846204" cy="5562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798764"/>
            <a:ext cx="3514724" cy="5659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70" y="914401"/>
            <a:ext cx="3604692" cy="52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3" t="29916" r="13934" b="40993"/>
          <a:stretch/>
        </p:blipFill>
        <p:spPr>
          <a:xfrm>
            <a:off x="2884631" y="1260764"/>
            <a:ext cx="6843688" cy="40455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00387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نتائج التعلم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بعد نهاية التدريس المتعلم –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يستطيع أن يذكر الواجبات لمتعلم الفقه.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يستطيع أن يبين معنى الفقة وأهميته في الشريعة الإسلامسة.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يستطيع أن يبين النقاط المهمة عن كل مذهب من المذاهب الأربعة.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يستطيع أن يذكر النقاط المهمة عن المذهب الحنفي.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A" dirty="0"/>
              <a:t>يستطيع أن يبين أسباب الاختلاف بين الفقهاء في المسائل الفقهية.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endParaRPr lang="ar-SA" dirty="0"/>
          </a:p>
          <a:p>
            <a:pPr algn="r" rt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482436"/>
            <a:ext cx="4745181" cy="45096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58345" y="1544781"/>
            <a:ext cx="2840181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ما يجب على طالب علم الفقه؟</a:t>
            </a:r>
            <a:endParaRPr lang="en-US" sz="1600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68692" y="526470"/>
            <a:ext cx="2369126" cy="217516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/>
              <a:t>العمل الفردي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07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66" y="583512"/>
            <a:ext cx="7204362" cy="603889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303099">
            <a:off x="8768507" y="266259"/>
            <a:ext cx="2843231" cy="2719360"/>
          </a:xfrm>
          <a:prstGeom prst="wedgeEllipseCallout">
            <a:avLst>
              <a:gd name="adj1" fmla="val -22998"/>
              <a:gd name="adj2" fmla="val 765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على من يريد تعلم الفقه </a:t>
            </a:r>
            <a:r>
              <a:rPr lang="ar-SA" sz="2800" dirty="0">
                <a:solidFill>
                  <a:srgbClr val="FF0000"/>
                </a:solidFill>
              </a:rPr>
              <a:t>على من يريد تعلم الفقه الإسلامي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9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140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نتائج التعلم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Muzahidul Islam</cp:lastModifiedBy>
  <cp:revision>12</cp:revision>
  <dcterms:created xsi:type="dcterms:W3CDTF">2019-07-11T16:47:24Z</dcterms:created>
  <dcterms:modified xsi:type="dcterms:W3CDTF">2020-12-16T01:25:48Z</dcterms:modified>
</cp:coreProperties>
</file>