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7" r:id="rId2"/>
    <p:sldId id="267" r:id="rId3"/>
    <p:sldId id="259" r:id="rId4"/>
    <p:sldId id="268" r:id="rId5"/>
    <p:sldId id="275" r:id="rId6"/>
    <p:sldId id="274" r:id="rId7"/>
    <p:sldId id="273" r:id="rId8"/>
    <p:sldId id="272" r:id="rId9"/>
    <p:sldId id="269" r:id="rId10"/>
    <p:sldId id="271" r:id="rId11"/>
    <p:sldId id="270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62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2"/>
    <a:srgbClr val="00FFFF"/>
    <a:srgbClr val="F2F2F2"/>
    <a:srgbClr val="5BB8EB"/>
    <a:srgbClr val="3EA9E7"/>
    <a:srgbClr val="0154A7"/>
    <a:srgbClr val="3DB1EB"/>
    <a:srgbClr val="23A6E8"/>
    <a:srgbClr val="0168CD"/>
    <a:srgbClr val="02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374" autoAdjust="0"/>
  </p:normalViewPr>
  <p:slideViewPr>
    <p:cSldViewPr>
      <p:cViewPr varScale="1">
        <p:scale>
          <a:sx n="63" d="100"/>
          <a:sy n="63" d="100"/>
        </p:scale>
        <p:origin x="102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9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7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2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0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7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8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2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01C0-771E-488A-B096-E10AB027A08D}"/>
              </a:ext>
            </a:extLst>
          </p:cNvPr>
          <p:cNvSpPr txBox="1"/>
          <p:nvPr/>
        </p:nvSpPr>
        <p:spPr>
          <a:xfrm>
            <a:off x="2790093" y="196946"/>
            <a:ext cx="6611814" cy="830997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2275" y="2017945"/>
            <a:ext cx="3374967" cy="3383280"/>
            <a:chOff x="1332275" y="2017945"/>
            <a:chExt cx="3374967" cy="33832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3418D62-921B-44F1-B5BD-6AFE4B4151A0}"/>
                </a:ext>
              </a:extLst>
            </p:cNvPr>
            <p:cNvSpPr/>
            <p:nvPr/>
          </p:nvSpPr>
          <p:spPr>
            <a:xfrm>
              <a:off x="1332275" y="2017945"/>
              <a:ext cx="3374967" cy="33832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D67FE7-41C7-4BDD-B3C0-FF2B3F59AB82}"/>
                </a:ext>
              </a:extLst>
            </p:cNvPr>
            <p:cNvSpPr txBox="1"/>
            <p:nvPr/>
          </p:nvSpPr>
          <p:spPr>
            <a:xfrm>
              <a:off x="2749576" y="3137030"/>
              <a:ext cx="540365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B0B9DB-6749-458E-9D62-4D2C8E47CF99}"/>
              </a:ext>
            </a:extLst>
          </p:cNvPr>
          <p:cNvCxnSpPr/>
          <p:nvPr/>
        </p:nvCxnSpPr>
        <p:spPr>
          <a:xfrm flipV="1">
            <a:off x="4648625" y="2160924"/>
            <a:ext cx="3257155" cy="10269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A18083-CE19-4CBE-9488-0F265BFD3A87}"/>
              </a:ext>
            </a:extLst>
          </p:cNvPr>
          <p:cNvSpPr txBox="1"/>
          <p:nvPr/>
        </p:nvSpPr>
        <p:spPr>
          <a:xfrm>
            <a:off x="7373596" y="4338657"/>
            <a:ext cx="4026242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বক্ররেখাটি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বৃত্তকে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আবদ্ব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ED50E1-DFED-48FF-BDC5-5A268204424F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23592" y="1196289"/>
            <a:ext cx="1920240" cy="1920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04784" y="4271003"/>
            <a:ext cx="1920240" cy="1920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4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767B6-F3D2-4A6B-AF4C-9A337709710A}"/>
              </a:ext>
            </a:extLst>
          </p:cNvPr>
          <p:cNvSpPr txBox="1"/>
          <p:nvPr/>
        </p:nvSpPr>
        <p:spPr>
          <a:xfrm>
            <a:off x="2790093" y="196946"/>
            <a:ext cx="6611814" cy="830997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903193-0E8B-4B4B-BEB9-99A0A97C4A96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A3726BE-5972-42A4-ADA5-047459534DB0}"/>
              </a:ext>
            </a:extLst>
          </p:cNvPr>
          <p:cNvGrpSpPr/>
          <p:nvPr/>
        </p:nvGrpSpPr>
        <p:grpSpPr>
          <a:xfrm>
            <a:off x="1332275" y="2017945"/>
            <a:ext cx="3374967" cy="3383280"/>
            <a:chOff x="1487978" y="1643859"/>
            <a:chExt cx="3374967" cy="3383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0D3C0C-6AD2-49A4-9B7B-716BA8467AD6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9629CB-F869-4B09-BFB3-9393E3781B73}"/>
                </a:ext>
              </a:extLst>
            </p:cNvPr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8CF8B4-E8D8-4DAA-B1E1-4D5F04A70852}"/>
              </a:ext>
            </a:extLst>
          </p:cNvPr>
          <p:cNvCxnSpPr>
            <a:cxnSpLocks/>
          </p:cNvCxnSpPr>
          <p:nvPr/>
        </p:nvCxnSpPr>
        <p:spPr>
          <a:xfrm flipV="1">
            <a:off x="4121833" y="2494672"/>
            <a:ext cx="274320" cy="213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47D86A-1580-4A7F-824C-1AB90A4E52CD}"/>
              </a:ext>
            </a:extLst>
          </p:cNvPr>
          <p:cNvCxnSpPr>
            <a:cxnSpLocks/>
          </p:cNvCxnSpPr>
          <p:nvPr/>
        </p:nvCxnSpPr>
        <p:spPr>
          <a:xfrm>
            <a:off x="4220305" y="4654062"/>
            <a:ext cx="274320" cy="213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817D0B-3747-44C9-9064-1D8CD53B7760}"/>
              </a:ext>
            </a:extLst>
          </p:cNvPr>
          <p:cNvCxnSpPr/>
          <p:nvPr/>
        </p:nvCxnSpPr>
        <p:spPr>
          <a:xfrm flipV="1">
            <a:off x="4707242" y="2284293"/>
            <a:ext cx="4012213" cy="14252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1264C9-4960-4373-B103-9ED3B392BDD3}"/>
              </a:ext>
            </a:extLst>
          </p:cNvPr>
          <p:cNvSpPr txBox="1"/>
          <p:nvPr/>
        </p:nvSpPr>
        <p:spPr>
          <a:xfrm>
            <a:off x="7261860" y="4973563"/>
            <a:ext cx="4026242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 হলো বৃত্তের পরিধির যে কোন অংশ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Block Arc 27"/>
          <p:cNvSpPr/>
          <p:nvPr/>
        </p:nvSpPr>
        <p:spPr>
          <a:xfrm rot="8331860">
            <a:off x="1310534" y="2002030"/>
            <a:ext cx="3418449" cy="3418449"/>
          </a:xfrm>
          <a:prstGeom prst="blockArc">
            <a:avLst>
              <a:gd name="adj1" fmla="val 10800000"/>
              <a:gd name="adj2" fmla="val 15577021"/>
              <a:gd name="adj3" fmla="val 22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836111" y="1251215"/>
            <a:ext cx="1664042" cy="1664042"/>
            <a:chOff x="8836111" y="1251215"/>
            <a:chExt cx="1664042" cy="1664042"/>
          </a:xfrm>
        </p:grpSpPr>
        <p:sp>
          <p:nvSpPr>
            <p:cNvPr id="29" name="Donut 28"/>
            <p:cNvSpPr/>
            <p:nvPr/>
          </p:nvSpPr>
          <p:spPr>
            <a:xfrm>
              <a:off x="8836111" y="1251215"/>
              <a:ext cx="1664042" cy="1664042"/>
            </a:xfrm>
            <a:prstGeom prst="donut">
              <a:avLst>
                <a:gd name="adj" fmla="val 485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92493" y="1760070"/>
              <a:ext cx="11512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বৃত্তচাপ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18613" y="4632960"/>
            <a:ext cx="1664042" cy="1664042"/>
            <a:chOff x="5718613" y="4632960"/>
            <a:chExt cx="1664042" cy="1664042"/>
          </a:xfrm>
        </p:grpSpPr>
        <p:sp>
          <p:nvSpPr>
            <p:cNvPr id="32" name="Donut 31"/>
            <p:cNvSpPr/>
            <p:nvPr/>
          </p:nvSpPr>
          <p:spPr>
            <a:xfrm>
              <a:off x="5718613" y="4632960"/>
              <a:ext cx="1664042" cy="1664042"/>
            </a:xfrm>
            <a:prstGeom prst="donut">
              <a:avLst>
                <a:gd name="adj" fmla="val 485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90694" y="4926372"/>
              <a:ext cx="151988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বৃত্তচাপ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23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49AC6-FBDA-4C07-94D2-35812DF90363}"/>
              </a:ext>
            </a:extLst>
          </p:cNvPr>
          <p:cNvSpPr txBox="1"/>
          <p:nvPr/>
        </p:nvSpPr>
        <p:spPr>
          <a:xfrm>
            <a:off x="2790093" y="196946"/>
            <a:ext cx="6611814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innerShdw blurRad="304800" dir="103800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174BDB-EDE9-41F3-8E40-3D0037F08EE7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F4785-85D3-4447-A497-1C144C5E6571}"/>
              </a:ext>
            </a:extLst>
          </p:cNvPr>
          <p:cNvGrpSpPr/>
          <p:nvPr/>
        </p:nvGrpSpPr>
        <p:grpSpPr>
          <a:xfrm>
            <a:off x="1332274" y="2017945"/>
            <a:ext cx="3383280" cy="3383280"/>
            <a:chOff x="1487978" y="1643859"/>
            <a:chExt cx="3374967" cy="3383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E021C2-C3E0-4BD1-B803-7002B35B775C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7F66E8-9657-4850-B886-883AED23D937}"/>
                </a:ext>
              </a:extLst>
            </p:cNvPr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49B0DD-0752-4D7E-8348-0F3619E8E77F}"/>
              </a:ext>
            </a:extLst>
          </p:cNvPr>
          <p:cNvCxnSpPr>
            <a:cxnSpLocks/>
          </p:cNvCxnSpPr>
          <p:nvPr/>
        </p:nvCxnSpPr>
        <p:spPr>
          <a:xfrm flipV="1">
            <a:off x="3711832" y="1899138"/>
            <a:ext cx="4813190" cy="2686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46A898-D887-4A2B-8E92-6E771246F18B}"/>
              </a:ext>
            </a:extLst>
          </p:cNvPr>
          <p:cNvSpPr txBox="1"/>
          <p:nvPr/>
        </p:nvSpPr>
        <p:spPr>
          <a:xfrm>
            <a:off x="8619514" y="1592107"/>
            <a:ext cx="2661860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72B85-67B7-48E0-B296-6086D5FB6C86}"/>
              </a:ext>
            </a:extLst>
          </p:cNvPr>
          <p:cNvSpPr txBox="1"/>
          <p:nvPr/>
        </p:nvSpPr>
        <p:spPr>
          <a:xfrm>
            <a:off x="8345772" y="3992631"/>
            <a:ext cx="2112270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জ্যা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ী?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F4AE1-D52D-4228-8BAB-D4DF6C71A7B1}"/>
              </a:ext>
            </a:extLst>
          </p:cNvPr>
          <p:cNvSpPr txBox="1"/>
          <p:nvPr/>
        </p:nvSpPr>
        <p:spPr>
          <a:xfrm>
            <a:off x="6722036" y="5166204"/>
            <a:ext cx="5506281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ত্তের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পরিধির যে কোন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8D1A5-EE78-4AD9-9D15-F717A6991215}"/>
              </a:ext>
            </a:extLst>
          </p:cNvPr>
          <p:cNvCxnSpPr>
            <a:cxnSpLocks/>
          </p:cNvCxnSpPr>
          <p:nvPr/>
        </p:nvCxnSpPr>
        <p:spPr>
          <a:xfrm flipV="1">
            <a:off x="1551710" y="4586066"/>
            <a:ext cx="292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4E02690D-36E0-46B2-AB15-78E715573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940">
            <a:off x="1327580" y="1978331"/>
            <a:ext cx="1950227" cy="2470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8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362 0.009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4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0A093-4E5C-47EF-A713-E585D31DBBA5}"/>
              </a:ext>
            </a:extLst>
          </p:cNvPr>
          <p:cNvSpPr txBox="1"/>
          <p:nvPr/>
        </p:nvSpPr>
        <p:spPr>
          <a:xfrm>
            <a:off x="2790093" y="196946"/>
            <a:ext cx="6611814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B94C6D-5797-4953-86E8-4EAA20160863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E4704-50A5-4006-97C3-AE8EEEF29F72}"/>
              </a:ext>
            </a:extLst>
          </p:cNvPr>
          <p:cNvGrpSpPr/>
          <p:nvPr/>
        </p:nvGrpSpPr>
        <p:grpSpPr>
          <a:xfrm>
            <a:off x="1329190" y="2070755"/>
            <a:ext cx="3374967" cy="3383280"/>
            <a:chOff x="1487978" y="1643859"/>
            <a:chExt cx="3374967" cy="3383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5D8A7F-3AF6-4F35-999A-5015D933544C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4D86EA-4CBD-4932-A5E3-930592E7BF8A}"/>
                </a:ext>
              </a:extLst>
            </p:cNvPr>
            <p:cNvSpPr txBox="1"/>
            <p:nvPr/>
          </p:nvSpPr>
          <p:spPr>
            <a:xfrm>
              <a:off x="2905278" y="2563775"/>
              <a:ext cx="5403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A376B3-379C-4974-A273-7359F570B207}"/>
              </a:ext>
            </a:extLst>
          </p:cNvPr>
          <p:cNvCxnSpPr>
            <a:cxnSpLocks/>
          </p:cNvCxnSpPr>
          <p:nvPr/>
        </p:nvCxnSpPr>
        <p:spPr>
          <a:xfrm flipV="1">
            <a:off x="3789219" y="1899138"/>
            <a:ext cx="4735803" cy="18296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7DF137-A706-4355-9A7D-B56924B0DBBD}"/>
              </a:ext>
            </a:extLst>
          </p:cNvPr>
          <p:cNvSpPr txBox="1"/>
          <p:nvPr/>
        </p:nvSpPr>
        <p:spPr>
          <a:xfrm>
            <a:off x="8777523" y="1545195"/>
            <a:ext cx="1504788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70A5D-7BB2-4990-B65A-40EBB0893A85}"/>
              </a:ext>
            </a:extLst>
          </p:cNvPr>
          <p:cNvSpPr txBox="1"/>
          <p:nvPr/>
        </p:nvSpPr>
        <p:spPr>
          <a:xfrm>
            <a:off x="8235799" y="3662860"/>
            <a:ext cx="2112270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384458-079A-4F64-BC1F-E0FC24AEE57B}"/>
              </a:ext>
            </a:extLst>
          </p:cNvPr>
          <p:cNvSpPr txBox="1"/>
          <p:nvPr/>
        </p:nvSpPr>
        <p:spPr>
          <a:xfrm>
            <a:off x="7278813" y="4467218"/>
            <a:ext cx="4026242" cy="193899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বৃত্তের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EB4991-CC35-4668-83A1-61B40D648F72}"/>
              </a:ext>
            </a:extLst>
          </p:cNvPr>
          <p:cNvCxnSpPr>
            <a:cxnSpLocks/>
          </p:cNvCxnSpPr>
          <p:nvPr/>
        </p:nvCxnSpPr>
        <p:spPr>
          <a:xfrm flipV="1">
            <a:off x="1329190" y="3798980"/>
            <a:ext cx="33832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7835D7D4-061A-4A8B-8F3E-F5242C1C0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940">
            <a:off x="1131065" y="1547926"/>
            <a:ext cx="1751316" cy="2164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5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7292 0.00116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3466D7-30A4-47FA-9253-A942FFCC64CE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298309C-79FF-49B4-A5F4-AA4777EEDC91}"/>
              </a:ext>
            </a:extLst>
          </p:cNvPr>
          <p:cNvSpPr txBox="1"/>
          <p:nvPr/>
        </p:nvSpPr>
        <p:spPr>
          <a:xfrm>
            <a:off x="2790093" y="196946"/>
            <a:ext cx="6611814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 err="1"/>
              <a:t>বৃত্তের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অংশ</a:t>
            </a:r>
            <a:r>
              <a:rPr lang="en-US" dirty="0"/>
              <a:t> </a:t>
            </a:r>
            <a:r>
              <a:rPr lang="en-US" dirty="0" err="1"/>
              <a:t>চিহ</a:t>
            </a:r>
            <a:r>
              <a:rPr lang="as-IN" dirty="0"/>
              <a:t>্</a:t>
            </a:r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ত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ণ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1628658" y="1883014"/>
            <a:ext cx="3374967" cy="3383280"/>
            <a:chOff x="1487978" y="1643859"/>
            <a:chExt cx="3374967" cy="3383280"/>
          </a:xfrm>
        </p:grpSpPr>
        <p:sp>
          <p:nvSpPr>
            <p:cNvPr id="78" name="Oval 77"/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940">
            <a:off x="3134746" y="1730451"/>
            <a:ext cx="1374163" cy="1740606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505D2E4-F057-4A67-934B-140E60781103}"/>
              </a:ext>
            </a:extLst>
          </p:cNvPr>
          <p:cNvCxnSpPr/>
          <p:nvPr/>
        </p:nvCxnSpPr>
        <p:spPr>
          <a:xfrm>
            <a:off x="3313394" y="3583747"/>
            <a:ext cx="1690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BA07A93-B0BE-4C54-A119-38CDEF5C7376}"/>
              </a:ext>
            </a:extLst>
          </p:cNvPr>
          <p:cNvCxnSpPr>
            <a:cxnSpLocks/>
          </p:cNvCxnSpPr>
          <p:nvPr/>
        </p:nvCxnSpPr>
        <p:spPr>
          <a:xfrm flipV="1">
            <a:off x="4126879" y="1899139"/>
            <a:ext cx="4398143" cy="1670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EC6BC69-B5DE-48FD-A376-975B5A2D74C3}"/>
              </a:ext>
            </a:extLst>
          </p:cNvPr>
          <p:cNvSpPr txBox="1"/>
          <p:nvPr/>
        </p:nvSpPr>
        <p:spPr>
          <a:xfrm>
            <a:off x="8649513" y="1551258"/>
            <a:ext cx="1504788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</a:t>
            </a:r>
            <a:r>
              <a:rPr lang="as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278F20-755A-4C9A-BB77-467BA998A4E8}"/>
              </a:ext>
            </a:extLst>
          </p:cNvPr>
          <p:cNvSpPr txBox="1"/>
          <p:nvPr/>
        </p:nvSpPr>
        <p:spPr>
          <a:xfrm>
            <a:off x="7866454" y="3994090"/>
            <a:ext cx="2447778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ব্যাসার্</a:t>
            </a:r>
            <a:r>
              <a:rPr lang="as-IN" dirty="0"/>
              <a:t>ধ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ী?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907EC-A532-455D-BBB7-9AAEF0043EBE}"/>
              </a:ext>
            </a:extLst>
          </p:cNvPr>
          <p:cNvSpPr txBox="1"/>
          <p:nvPr/>
        </p:nvSpPr>
        <p:spPr>
          <a:xfrm>
            <a:off x="7077222" y="4932861"/>
            <a:ext cx="4026242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 দূরত্ব হলো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</a:t>
            </a:r>
            <a:r>
              <a:rPr lang="as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5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14128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BC781-71BC-45F2-B066-733E13BCCB15}"/>
              </a:ext>
            </a:extLst>
          </p:cNvPr>
          <p:cNvSpPr txBox="1"/>
          <p:nvPr/>
        </p:nvSpPr>
        <p:spPr>
          <a:xfrm>
            <a:off x="2790093" y="196946"/>
            <a:ext cx="6611814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নজরে</a:t>
            </a:r>
            <a:r>
              <a:rPr lang="en-US" dirty="0"/>
              <a:t> </a:t>
            </a:r>
            <a:r>
              <a:rPr lang="en-US" dirty="0" err="1"/>
              <a:t>বৃ</a:t>
            </a:r>
            <a:r>
              <a:rPr lang="as-IN" dirty="0"/>
              <a:t>ত</a:t>
            </a:r>
            <a:r>
              <a:rPr lang="en-US" dirty="0" err="1"/>
              <a:t>্তের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অংশ</a:t>
            </a:r>
            <a:r>
              <a:rPr lang="en-US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83FF96-D5E6-4609-A51B-8442C3790451}"/>
              </a:ext>
            </a:extLst>
          </p:cNvPr>
          <p:cNvGrpSpPr/>
          <p:nvPr/>
        </p:nvGrpSpPr>
        <p:grpSpPr>
          <a:xfrm>
            <a:off x="1628658" y="2586397"/>
            <a:ext cx="3374967" cy="3383280"/>
            <a:chOff x="1487978" y="1643859"/>
            <a:chExt cx="3374967" cy="3383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8E8561-BC62-4338-97DF-695C427DB169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3D9534-EB3F-4B47-8E26-A29BC70D6A8E}"/>
                </a:ext>
              </a:extLst>
            </p:cNvPr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sp>
        <p:nvSpPr>
          <p:cNvPr id="10" name="বৃত্তচাপ">
            <a:extLst>
              <a:ext uri="{FF2B5EF4-FFF2-40B4-BE49-F238E27FC236}">
                <a16:creationId xmlns:a16="http://schemas.microsoft.com/office/drawing/2014/main" id="{8F6CE28F-193C-470F-BF7E-17F7DE0F2616}"/>
              </a:ext>
            </a:extLst>
          </p:cNvPr>
          <p:cNvSpPr txBox="1"/>
          <p:nvPr/>
        </p:nvSpPr>
        <p:spPr>
          <a:xfrm>
            <a:off x="8708356" y="2532181"/>
            <a:ext cx="1854986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জ্যা">
            <a:extLst>
              <a:ext uri="{FF2B5EF4-FFF2-40B4-BE49-F238E27FC236}">
                <a16:creationId xmlns:a16="http://schemas.microsoft.com/office/drawing/2014/main" id="{2CA2AFF7-BC0D-4A42-A6E7-947D815EDB76}"/>
              </a:ext>
            </a:extLst>
          </p:cNvPr>
          <p:cNvSpPr txBox="1"/>
          <p:nvPr/>
        </p:nvSpPr>
        <p:spPr>
          <a:xfrm>
            <a:off x="8708356" y="3368227"/>
            <a:ext cx="1854986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জ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12" name="ব্যাস">
            <a:extLst>
              <a:ext uri="{FF2B5EF4-FFF2-40B4-BE49-F238E27FC236}">
                <a16:creationId xmlns:a16="http://schemas.microsoft.com/office/drawing/2014/main" id="{E1B5CAFF-2478-44C8-B085-53F3A0B6028B}"/>
              </a:ext>
            </a:extLst>
          </p:cNvPr>
          <p:cNvSpPr txBox="1"/>
          <p:nvPr/>
        </p:nvSpPr>
        <p:spPr>
          <a:xfrm>
            <a:off x="8713045" y="4204273"/>
            <a:ext cx="1854986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</a:t>
            </a:r>
            <a:endParaRPr lang="en-US" dirty="0"/>
          </a:p>
        </p:txBody>
      </p:sp>
      <p:sp>
        <p:nvSpPr>
          <p:cNvPr id="13" name="ব্যাসাধ">
            <a:extLst>
              <a:ext uri="{FF2B5EF4-FFF2-40B4-BE49-F238E27FC236}">
                <a16:creationId xmlns:a16="http://schemas.microsoft.com/office/drawing/2014/main" id="{21B0B011-CBE9-4D22-AF70-195407F200CA}"/>
              </a:ext>
            </a:extLst>
          </p:cNvPr>
          <p:cNvSpPr txBox="1"/>
          <p:nvPr/>
        </p:nvSpPr>
        <p:spPr>
          <a:xfrm>
            <a:off x="8708356" y="5040319"/>
            <a:ext cx="1854986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ব্যাসার্</a:t>
            </a:r>
            <a:r>
              <a:rPr lang="as-IN" dirty="0"/>
              <a:t>ধ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2BE2A-CB98-4571-9F02-17F6DA622110}"/>
              </a:ext>
            </a:extLst>
          </p:cNvPr>
          <p:cNvSpPr txBox="1"/>
          <p:nvPr/>
        </p:nvSpPr>
        <p:spPr>
          <a:xfrm>
            <a:off x="1468902" y="1250224"/>
            <a:ext cx="9254196" cy="58477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200" dirty="0" err="1"/>
              <a:t>বৃত্ত</a:t>
            </a:r>
            <a:r>
              <a:rPr lang="en-US" sz="3200" dirty="0"/>
              <a:t> </a:t>
            </a:r>
            <a:r>
              <a:rPr lang="en-US" sz="3200" dirty="0" err="1"/>
              <a:t>অংশগুল</a:t>
            </a:r>
            <a:r>
              <a:rPr lang="as-IN" sz="3200" dirty="0"/>
              <a:t>ো</a:t>
            </a:r>
            <a:r>
              <a:rPr lang="en-US" sz="3200" dirty="0"/>
              <a:t> </a:t>
            </a:r>
            <a:r>
              <a:rPr lang="as-IN" sz="3200" dirty="0"/>
              <a:t>স</a:t>
            </a:r>
            <a:r>
              <a:rPr lang="en-US" sz="3200" dirty="0"/>
              <a:t>ন</a:t>
            </a:r>
            <a:r>
              <a:rPr lang="as-IN" sz="3200" dirty="0"/>
              <a:t>া</a:t>
            </a:r>
            <a:r>
              <a:rPr lang="en-US" sz="3200" dirty="0"/>
              <a:t>ক</a:t>
            </a:r>
            <a:r>
              <a:rPr lang="as-IN" sz="3200" dirty="0"/>
              <a:t>্</a:t>
            </a:r>
            <a:r>
              <a:rPr lang="en-US" sz="3200" dirty="0"/>
              <a:t>ত </a:t>
            </a:r>
            <a:r>
              <a:rPr lang="as-IN" sz="3200" dirty="0"/>
              <a:t>ক</a:t>
            </a:r>
            <a:r>
              <a:rPr lang="en-US" sz="3200" dirty="0"/>
              <a:t>র</a:t>
            </a:r>
            <a:r>
              <a:rPr lang="as-IN" sz="3200" dirty="0"/>
              <a:t>ত</a:t>
            </a:r>
            <a:r>
              <a:rPr lang="en-US" sz="3200" dirty="0"/>
              <a:t>ে </a:t>
            </a:r>
            <a:r>
              <a:rPr lang="as-IN" sz="3200" dirty="0"/>
              <a:t>ড</a:t>
            </a:r>
            <a:r>
              <a:rPr lang="en-US" sz="3200" dirty="0"/>
              <a:t>া</a:t>
            </a:r>
            <a:r>
              <a:rPr lang="as-IN" sz="3200" dirty="0"/>
              <a:t>ন</a:t>
            </a:r>
            <a:r>
              <a:rPr lang="en-US" sz="3200" dirty="0"/>
              <a:t>প</a:t>
            </a:r>
            <a:r>
              <a:rPr lang="as-IN" sz="3200" dirty="0"/>
              <a:t>া</a:t>
            </a:r>
            <a:r>
              <a:rPr lang="en-US" sz="3200" dirty="0"/>
              <a:t>শ</a:t>
            </a:r>
            <a:r>
              <a:rPr lang="as-IN" sz="3200" dirty="0"/>
              <a:t>ে</a:t>
            </a:r>
            <a:r>
              <a:rPr lang="en-US" sz="3200" dirty="0"/>
              <a:t>র </a:t>
            </a:r>
            <a:r>
              <a:rPr lang="as-IN" sz="3200" dirty="0"/>
              <a:t>ন</a:t>
            </a:r>
            <a:r>
              <a:rPr lang="en-US" sz="3200" dirty="0"/>
              <a:t>া</a:t>
            </a:r>
            <a:r>
              <a:rPr lang="as-IN" sz="3200" dirty="0"/>
              <a:t>ম</a:t>
            </a:r>
            <a:r>
              <a:rPr lang="en-US" sz="3200" dirty="0"/>
              <a:t>ে </a:t>
            </a:r>
            <a:r>
              <a:rPr lang="as-IN" sz="3200" dirty="0"/>
              <a:t>ম</a:t>
            </a:r>
            <a:r>
              <a:rPr lang="en-US" sz="3200" dirty="0" err="1"/>
              <a:t>াউস</a:t>
            </a:r>
            <a:r>
              <a:rPr lang="en-US" sz="3200" dirty="0"/>
              <a:t> </a:t>
            </a:r>
            <a:r>
              <a:rPr lang="en-US" sz="3200" dirty="0" err="1"/>
              <a:t>দ্বারা</a:t>
            </a:r>
            <a:r>
              <a:rPr lang="en-US" sz="3200" dirty="0"/>
              <a:t> </a:t>
            </a:r>
            <a:r>
              <a:rPr lang="as-IN" sz="3200" dirty="0"/>
              <a:t>ক</a:t>
            </a:r>
            <a:r>
              <a:rPr lang="en-US" sz="3200" dirty="0" err="1"/>
              <a:t>্লিক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endParaRPr lang="en-US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A2F1C1-F1D9-46C9-A1FC-6D0850F7A93F}"/>
              </a:ext>
            </a:extLst>
          </p:cNvPr>
          <p:cNvCxnSpPr>
            <a:cxnSpLocks/>
          </p:cNvCxnSpPr>
          <p:nvPr/>
        </p:nvCxnSpPr>
        <p:spPr>
          <a:xfrm>
            <a:off x="1614590" y="4292105"/>
            <a:ext cx="3374967" cy="26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58D28A-D4B1-497F-A5CB-7BB8E0DB1684}"/>
              </a:ext>
            </a:extLst>
          </p:cNvPr>
          <p:cNvCxnSpPr>
            <a:cxnSpLocks/>
          </p:cNvCxnSpPr>
          <p:nvPr/>
        </p:nvCxnSpPr>
        <p:spPr>
          <a:xfrm flipV="1">
            <a:off x="3319976" y="3081867"/>
            <a:ext cx="1203465" cy="1210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9C9D1C-64A2-4A1D-8E0D-A571C4699038}"/>
              </a:ext>
            </a:extLst>
          </p:cNvPr>
          <p:cNvCxnSpPr>
            <a:cxnSpLocks/>
          </p:cNvCxnSpPr>
          <p:nvPr/>
        </p:nvCxnSpPr>
        <p:spPr>
          <a:xfrm flipV="1">
            <a:off x="4065563" y="2686929"/>
            <a:ext cx="126609" cy="253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5DC282-4A26-4F81-BE74-F8E761FE766A}"/>
              </a:ext>
            </a:extLst>
          </p:cNvPr>
          <p:cNvCxnSpPr>
            <a:cxnSpLocks/>
          </p:cNvCxnSpPr>
          <p:nvPr/>
        </p:nvCxnSpPr>
        <p:spPr>
          <a:xfrm>
            <a:off x="4839286" y="4132385"/>
            <a:ext cx="309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696C5C-2B26-4C8D-81D5-D977F03220D7}"/>
              </a:ext>
            </a:extLst>
          </p:cNvPr>
          <p:cNvCxnSpPr>
            <a:stCxn id="8" idx="4"/>
          </p:cNvCxnSpPr>
          <p:nvPr/>
        </p:nvCxnSpPr>
        <p:spPr>
          <a:xfrm flipV="1">
            <a:off x="3316142" y="4536479"/>
            <a:ext cx="1673415" cy="1433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446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7218213" y="1929890"/>
            <a:ext cx="4343400" cy="4632076"/>
          </a:xfrm>
          <a:prstGeom prst="teardrop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C68B84B-6FE2-4E96-92A6-E25BDC66E284}"/>
              </a:ext>
            </a:extLst>
          </p:cNvPr>
          <p:cNvSpPr txBox="1"/>
          <p:nvPr/>
        </p:nvSpPr>
        <p:spPr>
          <a:xfrm>
            <a:off x="7541693" y="2988410"/>
            <a:ext cx="3763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বৃত্ত অংকন কর এবং বৃত্তের পরিধি, জ্যা, ব্যাস ও ব্যাসার্ধ অংকন করে চিহ্নিত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5600" y="2117112"/>
            <a:ext cx="4278923" cy="4239855"/>
            <a:chOff x="2895600" y="2117112"/>
            <a:chExt cx="4278923" cy="4239855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70DEB2F-1980-4F9D-8128-8D16FA949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5807">
              <a:off x="4361821" y="2178340"/>
              <a:ext cx="1944156" cy="24625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1B2427-C8C9-4456-AF76-EA95463C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326" y="2530786"/>
              <a:ext cx="966197" cy="1715142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DE90678-860E-4C08-A1E8-ABE4A4251EBA}"/>
                </a:ext>
              </a:extLst>
            </p:cNvPr>
            <p:cNvGrpSpPr/>
            <p:nvPr/>
          </p:nvGrpSpPr>
          <p:grpSpPr>
            <a:xfrm rot="16200000">
              <a:off x="2203120" y="3402735"/>
              <a:ext cx="3284753" cy="713508"/>
              <a:chOff x="5393782" y="1539082"/>
              <a:chExt cx="3532909" cy="88669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06C4740-3797-4E7F-8EE0-BD6E34137201}"/>
                  </a:ext>
                </a:extLst>
              </p:cNvPr>
              <p:cNvSpPr/>
              <p:nvPr/>
            </p:nvSpPr>
            <p:spPr>
              <a:xfrm>
                <a:off x="5393782" y="1539082"/>
                <a:ext cx="3532909" cy="886691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05356B2-EFA7-429F-94F5-754FB03DD6E6}"/>
                  </a:ext>
                </a:extLst>
              </p:cNvPr>
              <p:cNvSpPr/>
              <p:nvPr/>
            </p:nvSpPr>
            <p:spPr>
              <a:xfrm>
                <a:off x="8751568" y="1911930"/>
                <a:ext cx="143055" cy="140996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3BDE5B3-C27C-4598-9CC5-095183416DD4}"/>
                  </a:ext>
                </a:extLst>
              </p:cNvPr>
              <p:cNvSpPr/>
              <p:nvPr/>
            </p:nvSpPr>
            <p:spPr>
              <a:xfrm>
                <a:off x="5472548" y="1896847"/>
                <a:ext cx="143055" cy="140996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EFB36C2-41B3-4668-BC3C-1B8CE1DAFB8D}"/>
                </a:ext>
              </a:extLst>
            </p:cNvPr>
            <p:cNvGrpSpPr/>
            <p:nvPr/>
          </p:nvGrpSpPr>
          <p:grpSpPr>
            <a:xfrm>
              <a:off x="2895600" y="5650385"/>
              <a:ext cx="4031673" cy="706582"/>
              <a:chOff x="1149927" y="4530426"/>
              <a:chExt cx="4031673" cy="886691"/>
            </a:xfrm>
            <a:solidFill>
              <a:schemeClr val="bg1">
                <a:lumMod val="95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9FBBC44-95A0-41FC-83B8-D324E4EBB26A}"/>
                  </a:ext>
                </a:extLst>
              </p:cNvPr>
              <p:cNvSpPr/>
              <p:nvPr/>
            </p:nvSpPr>
            <p:spPr>
              <a:xfrm>
                <a:off x="1149927" y="4530426"/>
                <a:ext cx="4031673" cy="8866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69A78A8-2B0B-425B-9ACE-F25A2A35233E}"/>
                  </a:ext>
                </a:extLst>
              </p:cNvPr>
              <p:cNvCxnSpPr/>
              <p:nvPr/>
            </p:nvCxnSpPr>
            <p:spPr>
              <a:xfrm>
                <a:off x="1302327" y="4530426"/>
                <a:ext cx="0" cy="36576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C4CF40C-784C-4D10-8258-B8D104147CFE}"/>
                  </a:ext>
                </a:extLst>
              </p:cNvPr>
              <p:cNvCxnSpPr/>
              <p:nvPr/>
            </p:nvCxnSpPr>
            <p:spPr>
              <a:xfrm flipH="1">
                <a:off x="1551710" y="4530426"/>
                <a:ext cx="0" cy="318665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13E7FF6-C8C5-4E9B-8FED-BD8850111901}"/>
                  </a:ext>
                </a:extLst>
              </p:cNvPr>
              <p:cNvCxnSpPr/>
              <p:nvPr/>
            </p:nvCxnSpPr>
            <p:spPr>
              <a:xfrm>
                <a:off x="1842662" y="4530426"/>
                <a:ext cx="0" cy="36576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3589F2F-BFFF-40F8-A14B-FFB0B3E33A67}"/>
                  </a:ext>
                </a:extLst>
              </p:cNvPr>
              <p:cNvCxnSpPr/>
              <p:nvPr/>
            </p:nvCxnSpPr>
            <p:spPr>
              <a:xfrm>
                <a:off x="2396836" y="4530426"/>
                <a:ext cx="0" cy="36576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BDB0371-BB04-44A5-B3B8-D58A952128E3}"/>
                  </a:ext>
                </a:extLst>
              </p:cNvPr>
              <p:cNvCxnSpPr/>
              <p:nvPr/>
            </p:nvCxnSpPr>
            <p:spPr>
              <a:xfrm>
                <a:off x="2951026" y="4530426"/>
                <a:ext cx="0" cy="36576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67E676DD-78EF-4D9C-BFB7-7A7B39A5FBE2}"/>
                  </a:ext>
                </a:extLst>
              </p:cNvPr>
              <p:cNvCxnSpPr/>
              <p:nvPr/>
            </p:nvCxnSpPr>
            <p:spPr>
              <a:xfrm>
                <a:off x="3505209" y="4530426"/>
                <a:ext cx="0" cy="36576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CFEE789-7CDF-4230-A67F-CD03E57221F4}"/>
                  </a:ext>
                </a:extLst>
              </p:cNvPr>
              <p:cNvCxnSpPr/>
              <p:nvPr/>
            </p:nvCxnSpPr>
            <p:spPr>
              <a:xfrm>
                <a:off x="4059401" y="4530426"/>
                <a:ext cx="0" cy="36576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8023267-BCA8-49DD-BDCD-0ACA4A56B5A1}"/>
                  </a:ext>
                </a:extLst>
              </p:cNvPr>
              <p:cNvCxnSpPr/>
              <p:nvPr/>
            </p:nvCxnSpPr>
            <p:spPr>
              <a:xfrm>
                <a:off x="4613595" y="4530426"/>
                <a:ext cx="0" cy="36576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3996920-FE7A-4E59-84E8-939D1A041EE9}"/>
                  </a:ext>
                </a:extLst>
              </p:cNvPr>
              <p:cNvCxnSpPr/>
              <p:nvPr/>
            </p:nvCxnSpPr>
            <p:spPr>
              <a:xfrm>
                <a:off x="2133603" y="4530426"/>
                <a:ext cx="0" cy="27432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7D5310D-E12A-41FD-82CB-9D1B5EC9C1DA}"/>
                  </a:ext>
                </a:extLst>
              </p:cNvPr>
              <p:cNvCxnSpPr/>
              <p:nvPr/>
            </p:nvCxnSpPr>
            <p:spPr>
              <a:xfrm>
                <a:off x="2673929" y="4530426"/>
                <a:ext cx="0" cy="27432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9BE5B78-0051-4DE2-A7D2-922085E8F877}"/>
                  </a:ext>
                </a:extLst>
              </p:cNvPr>
              <p:cNvCxnSpPr/>
              <p:nvPr/>
            </p:nvCxnSpPr>
            <p:spPr>
              <a:xfrm>
                <a:off x="3221182" y="4530426"/>
                <a:ext cx="0" cy="27432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5C62D4-4001-49EF-BCC6-760D096C3044}"/>
                  </a:ext>
                </a:extLst>
              </p:cNvPr>
              <p:cNvCxnSpPr/>
              <p:nvPr/>
            </p:nvCxnSpPr>
            <p:spPr>
              <a:xfrm>
                <a:off x="3789219" y="4530426"/>
                <a:ext cx="0" cy="27432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E5E66D4-5B73-45B0-B471-9CEA6F4F3479}"/>
                  </a:ext>
                </a:extLst>
              </p:cNvPr>
              <p:cNvCxnSpPr/>
              <p:nvPr/>
            </p:nvCxnSpPr>
            <p:spPr>
              <a:xfrm>
                <a:off x="4329546" y="4530426"/>
                <a:ext cx="0" cy="27432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596CF3F-7AB6-428E-8EAF-21CE7ADE7C7B}"/>
                  </a:ext>
                </a:extLst>
              </p:cNvPr>
              <p:cNvCxnSpPr/>
              <p:nvPr/>
            </p:nvCxnSpPr>
            <p:spPr>
              <a:xfrm>
                <a:off x="160712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49A05D5E-C76C-4AC8-8C83-87839DAF7E86}"/>
                  </a:ext>
                </a:extLst>
              </p:cNvPr>
              <p:cNvCxnSpPr/>
              <p:nvPr/>
            </p:nvCxnSpPr>
            <p:spPr>
              <a:xfrm>
                <a:off x="1662542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1EA455F-6799-486B-AB9B-502693615AFB}"/>
                  </a:ext>
                </a:extLst>
              </p:cNvPr>
              <p:cNvCxnSpPr/>
              <p:nvPr/>
            </p:nvCxnSpPr>
            <p:spPr>
              <a:xfrm>
                <a:off x="171795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4E8C79DB-CB83-498F-BFD2-C955EE4FE48B}"/>
                  </a:ext>
                </a:extLst>
              </p:cNvPr>
              <p:cNvCxnSpPr/>
              <p:nvPr/>
            </p:nvCxnSpPr>
            <p:spPr>
              <a:xfrm>
                <a:off x="178722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AEDEF59-4B24-4DF5-B700-9DA319439EA2}"/>
                  </a:ext>
                </a:extLst>
              </p:cNvPr>
              <p:cNvCxnSpPr/>
              <p:nvPr/>
            </p:nvCxnSpPr>
            <p:spPr>
              <a:xfrm>
                <a:off x="189807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F0EF6F5-A362-4B3D-B340-384792213327}"/>
                  </a:ext>
                </a:extLst>
              </p:cNvPr>
              <p:cNvCxnSpPr/>
              <p:nvPr/>
            </p:nvCxnSpPr>
            <p:spPr>
              <a:xfrm>
                <a:off x="1953492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6486AB4-2301-4D31-B283-DD3246C2AFAA}"/>
                  </a:ext>
                </a:extLst>
              </p:cNvPr>
              <p:cNvCxnSpPr/>
              <p:nvPr/>
            </p:nvCxnSpPr>
            <p:spPr>
              <a:xfrm>
                <a:off x="200890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3A315C2-A0ED-4F07-A60F-752A3711F167}"/>
                  </a:ext>
                </a:extLst>
              </p:cNvPr>
              <p:cNvCxnSpPr/>
              <p:nvPr/>
            </p:nvCxnSpPr>
            <p:spPr>
              <a:xfrm>
                <a:off x="207817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DBEF7EC-3225-468A-8F8F-2D7D8383ECA4}"/>
                  </a:ext>
                </a:extLst>
              </p:cNvPr>
              <p:cNvCxnSpPr/>
              <p:nvPr/>
            </p:nvCxnSpPr>
            <p:spPr>
              <a:xfrm>
                <a:off x="2175175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85108C6-2F01-4E2D-88A4-0C6ED5A93F1E}"/>
                  </a:ext>
                </a:extLst>
              </p:cNvPr>
              <p:cNvCxnSpPr/>
              <p:nvPr/>
            </p:nvCxnSpPr>
            <p:spPr>
              <a:xfrm>
                <a:off x="2230590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C996FC9-4A9A-4C1F-AB94-EA17D37A5238}"/>
                  </a:ext>
                </a:extLst>
              </p:cNvPr>
              <p:cNvCxnSpPr/>
              <p:nvPr/>
            </p:nvCxnSpPr>
            <p:spPr>
              <a:xfrm>
                <a:off x="2286005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CFA7B1D6-C3F3-41FA-BC40-35910CBB1AC3}"/>
                  </a:ext>
                </a:extLst>
              </p:cNvPr>
              <p:cNvCxnSpPr/>
              <p:nvPr/>
            </p:nvCxnSpPr>
            <p:spPr>
              <a:xfrm>
                <a:off x="2355275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DE5A0D5-ABE1-4294-91CC-120C17B4C390}"/>
                  </a:ext>
                </a:extLst>
              </p:cNvPr>
              <p:cNvCxnSpPr/>
              <p:nvPr/>
            </p:nvCxnSpPr>
            <p:spPr>
              <a:xfrm>
                <a:off x="2452270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DB05EC93-186E-4AA2-88AA-06AF52C8925D}"/>
                  </a:ext>
                </a:extLst>
              </p:cNvPr>
              <p:cNvCxnSpPr/>
              <p:nvPr/>
            </p:nvCxnSpPr>
            <p:spPr>
              <a:xfrm>
                <a:off x="2507685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865739D-1A5F-4D7D-807E-0CD0658716CB}"/>
                  </a:ext>
                </a:extLst>
              </p:cNvPr>
              <p:cNvCxnSpPr/>
              <p:nvPr/>
            </p:nvCxnSpPr>
            <p:spPr>
              <a:xfrm>
                <a:off x="2563100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1821103-2C53-47CF-AEB0-D425D5FA472A}"/>
                  </a:ext>
                </a:extLst>
              </p:cNvPr>
              <p:cNvCxnSpPr/>
              <p:nvPr/>
            </p:nvCxnSpPr>
            <p:spPr>
              <a:xfrm>
                <a:off x="2632370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47D47DD-525F-4B94-B01E-71937923925F}"/>
                  </a:ext>
                </a:extLst>
              </p:cNvPr>
              <p:cNvCxnSpPr/>
              <p:nvPr/>
            </p:nvCxnSpPr>
            <p:spPr>
              <a:xfrm>
                <a:off x="2729378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0B3052B-A330-42E1-91DF-2274C1DED9C5}"/>
                  </a:ext>
                </a:extLst>
              </p:cNvPr>
              <p:cNvCxnSpPr/>
              <p:nvPr/>
            </p:nvCxnSpPr>
            <p:spPr>
              <a:xfrm>
                <a:off x="2784793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0EBE974-0F4B-4254-BFB6-48DA1533F4C5}"/>
                  </a:ext>
                </a:extLst>
              </p:cNvPr>
              <p:cNvCxnSpPr/>
              <p:nvPr/>
            </p:nvCxnSpPr>
            <p:spPr>
              <a:xfrm>
                <a:off x="2840208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D72F6A2-5C10-41F6-88E4-74384EC91FBE}"/>
                  </a:ext>
                </a:extLst>
              </p:cNvPr>
              <p:cNvCxnSpPr/>
              <p:nvPr/>
            </p:nvCxnSpPr>
            <p:spPr>
              <a:xfrm>
                <a:off x="2909478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5C7E8128-5806-4505-ADCA-90869FC2711A}"/>
                  </a:ext>
                </a:extLst>
              </p:cNvPr>
              <p:cNvCxnSpPr/>
              <p:nvPr/>
            </p:nvCxnSpPr>
            <p:spPr>
              <a:xfrm>
                <a:off x="299261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C1C393E-A79D-48F3-B263-344646E6AFC5}"/>
                  </a:ext>
                </a:extLst>
              </p:cNvPr>
              <p:cNvCxnSpPr/>
              <p:nvPr/>
            </p:nvCxnSpPr>
            <p:spPr>
              <a:xfrm>
                <a:off x="304802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CEF8BF47-1444-4B84-BB5E-B064D6AC7469}"/>
                  </a:ext>
                </a:extLst>
              </p:cNvPr>
              <p:cNvCxnSpPr/>
              <p:nvPr/>
            </p:nvCxnSpPr>
            <p:spPr>
              <a:xfrm>
                <a:off x="310344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623A5EB-9C49-4BA4-9E47-70B1A0F99AC8}"/>
                  </a:ext>
                </a:extLst>
              </p:cNvPr>
              <p:cNvCxnSpPr/>
              <p:nvPr/>
            </p:nvCxnSpPr>
            <p:spPr>
              <a:xfrm>
                <a:off x="317271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04D69E9-8B1F-4520-96B3-A97A2C9BD173}"/>
                  </a:ext>
                </a:extLst>
              </p:cNvPr>
              <p:cNvCxnSpPr/>
              <p:nvPr/>
            </p:nvCxnSpPr>
            <p:spPr>
              <a:xfrm>
                <a:off x="328356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94336E36-F7E7-449C-A6FD-B01EE8A16CE8}"/>
                  </a:ext>
                </a:extLst>
              </p:cNvPr>
              <p:cNvCxnSpPr/>
              <p:nvPr/>
            </p:nvCxnSpPr>
            <p:spPr>
              <a:xfrm>
                <a:off x="333897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CCF154C-2307-4235-90AE-80A13215A092}"/>
                  </a:ext>
                </a:extLst>
              </p:cNvPr>
              <p:cNvCxnSpPr/>
              <p:nvPr/>
            </p:nvCxnSpPr>
            <p:spPr>
              <a:xfrm>
                <a:off x="339439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E96B7C6-6C9F-402A-A3F5-2CC68FFE6285}"/>
                  </a:ext>
                </a:extLst>
              </p:cNvPr>
              <p:cNvCxnSpPr/>
              <p:nvPr/>
            </p:nvCxnSpPr>
            <p:spPr>
              <a:xfrm>
                <a:off x="346366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47D612A7-2B9E-465E-8CCD-DA21EC8D6FC5}"/>
                  </a:ext>
                </a:extLst>
              </p:cNvPr>
              <p:cNvCxnSpPr/>
              <p:nvPr/>
            </p:nvCxnSpPr>
            <p:spPr>
              <a:xfrm>
                <a:off x="357451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0EBB473-20C7-4174-A276-34B125F66268}"/>
                  </a:ext>
                </a:extLst>
              </p:cNvPr>
              <p:cNvCxnSpPr/>
              <p:nvPr/>
            </p:nvCxnSpPr>
            <p:spPr>
              <a:xfrm>
                <a:off x="362992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AB6EF1A-E331-4EE1-BF04-A6162BFDF59A}"/>
                  </a:ext>
                </a:extLst>
              </p:cNvPr>
              <p:cNvCxnSpPr/>
              <p:nvPr/>
            </p:nvCxnSpPr>
            <p:spPr>
              <a:xfrm>
                <a:off x="368534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09FA08F-4558-4574-B720-48B1445E7789}"/>
                  </a:ext>
                </a:extLst>
              </p:cNvPr>
              <p:cNvCxnSpPr/>
              <p:nvPr/>
            </p:nvCxnSpPr>
            <p:spPr>
              <a:xfrm>
                <a:off x="375461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B674107-5331-4539-9A3B-63CC7C237F15}"/>
                  </a:ext>
                </a:extLst>
              </p:cNvPr>
              <p:cNvCxnSpPr/>
              <p:nvPr/>
            </p:nvCxnSpPr>
            <p:spPr>
              <a:xfrm>
                <a:off x="383775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011331A-84B9-404F-8898-75FAA8457F07}"/>
                  </a:ext>
                </a:extLst>
              </p:cNvPr>
              <p:cNvCxnSpPr/>
              <p:nvPr/>
            </p:nvCxnSpPr>
            <p:spPr>
              <a:xfrm>
                <a:off x="389316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F53D03B-BD1E-434C-941A-19641D21E539}"/>
                  </a:ext>
                </a:extLst>
              </p:cNvPr>
              <p:cNvCxnSpPr/>
              <p:nvPr/>
            </p:nvCxnSpPr>
            <p:spPr>
              <a:xfrm>
                <a:off x="394858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131D4D7-84F0-4E53-9FFC-089C6309EBCA}"/>
                  </a:ext>
                </a:extLst>
              </p:cNvPr>
              <p:cNvCxnSpPr/>
              <p:nvPr/>
            </p:nvCxnSpPr>
            <p:spPr>
              <a:xfrm>
                <a:off x="401785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83A8BEE-1251-4764-A66B-4B1342CFA942}"/>
                  </a:ext>
                </a:extLst>
              </p:cNvPr>
              <p:cNvCxnSpPr/>
              <p:nvPr/>
            </p:nvCxnSpPr>
            <p:spPr>
              <a:xfrm>
                <a:off x="411484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5B1D802-8F43-4D71-BF9C-DB8D9314F811}"/>
                  </a:ext>
                </a:extLst>
              </p:cNvPr>
              <p:cNvCxnSpPr/>
              <p:nvPr/>
            </p:nvCxnSpPr>
            <p:spPr>
              <a:xfrm>
                <a:off x="417026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0EBAD63-7518-44A8-A902-6B0A670FC233}"/>
                  </a:ext>
                </a:extLst>
              </p:cNvPr>
              <p:cNvCxnSpPr/>
              <p:nvPr/>
            </p:nvCxnSpPr>
            <p:spPr>
              <a:xfrm>
                <a:off x="422567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E1F64AF-0891-4D98-85D0-D0FB360976D4}"/>
                  </a:ext>
                </a:extLst>
              </p:cNvPr>
              <p:cNvCxnSpPr/>
              <p:nvPr/>
            </p:nvCxnSpPr>
            <p:spPr>
              <a:xfrm>
                <a:off x="429494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E9D211C-700A-411A-BC63-7B3A220B8929}"/>
                  </a:ext>
                </a:extLst>
              </p:cNvPr>
              <p:cNvCxnSpPr/>
              <p:nvPr/>
            </p:nvCxnSpPr>
            <p:spPr>
              <a:xfrm>
                <a:off x="439194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BC9DD70-8CBB-429D-9CD0-93E2569C6DC1}"/>
                  </a:ext>
                </a:extLst>
              </p:cNvPr>
              <p:cNvCxnSpPr/>
              <p:nvPr/>
            </p:nvCxnSpPr>
            <p:spPr>
              <a:xfrm>
                <a:off x="444735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514E75D-9070-4A2B-AC37-1B66B7532A2A}"/>
                  </a:ext>
                </a:extLst>
              </p:cNvPr>
              <p:cNvCxnSpPr/>
              <p:nvPr/>
            </p:nvCxnSpPr>
            <p:spPr>
              <a:xfrm>
                <a:off x="4502774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226704F-4386-4071-AD57-C6109B08C3CC}"/>
                  </a:ext>
                </a:extLst>
              </p:cNvPr>
              <p:cNvCxnSpPr/>
              <p:nvPr/>
            </p:nvCxnSpPr>
            <p:spPr>
              <a:xfrm>
                <a:off x="4558189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1F31DC8-A260-4146-8001-B3903E9B7B27}"/>
                  </a:ext>
                </a:extLst>
              </p:cNvPr>
              <p:cNvCxnSpPr/>
              <p:nvPr/>
            </p:nvCxnSpPr>
            <p:spPr>
              <a:xfrm>
                <a:off x="134388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7684914-21B3-428A-9F8C-EED1AA857F2E}"/>
                  </a:ext>
                </a:extLst>
              </p:cNvPr>
              <p:cNvCxnSpPr/>
              <p:nvPr/>
            </p:nvCxnSpPr>
            <p:spPr>
              <a:xfrm>
                <a:off x="1399302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F8F6AAD-76BE-4875-A2E9-04569FD0A94E}"/>
                  </a:ext>
                </a:extLst>
              </p:cNvPr>
              <p:cNvCxnSpPr/>
              <p:nvPr/>
            </p:nvCxnSpPr>
            <p:spPr>
              <a:xfrm>
                <a:off x="145471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C284AFD0-AAE4-422C-963C-80303C37A588}"/>
                  </a:ext>
                </a:extLst>
              </p:cNvPr>
              <p:cNvCxnSpPr/>
              <p:nvPr/>
            </p:nvCxnSpPr>
            <p:spPr>
              <a:xfrm>
                <a:off x="1496277" y="4530426"/>
                <a:ext cx="0" cy="182880"/>
              </a:xfrm>
              <a:prstGeom prst="line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CB83B5A-D884-452D-B5BE-0AB878FBCC67}"/>
                  </a:ext>
                </a:extLst>
              </p:cNvPr>
              <p:cNvSpPr txBox="1"/>
              <p:nvPr/>
            </p:nvSpPr>
            <p:spPr>
              <a:xfrm>
                <a:off x="1149927" y="4844902"/>
                <a:ext cx="304790" cy="36854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AA0EFF7-13D8-4F68-A50B-91DA2C68C0BC}"/>
                  </a:ext>
                </a:extLst>
              </p:cNvPr>
              <p:cNvSpPr txBox="1"/>
              <p:nvPr/>
            </p:nvSpPr>
            <p:spPr>
              <a:xfrm>
                <a:off x="1690267" y="4844902"/>
                <a:ext cx="304790" cy="36854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DAAD63-98F3-4DD1-A85E-6E540C1EFFB6}"/>
                  </a:ext>
                </a:extLst>
              </p:cNvPr>
              <p:cNvSpPr txBox="1"/>
              <p:nvPr/>
            </p:nvSpPr>
            <p:spPr>
              <a:xfrm>
                <a:off x="2230601" y="4844902"/>
                <a:ext cx="304790" cy="36854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B09DCC9-6CDE-4F3E-B1C3-10CB40398266}"/>
                  </a:ext>
                </a:extLst>
              </p:cNvPr>
              <p:cNvSpPr txBox="1"/>
              <p:nvPr/>
            </p:nvSpPr>
            <p:spPr>
              <a:xfrm>
                <a:off x="2770920" y="4844902"/>
                <a:ext cx="304790" cy="36854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6F35230-ED21-42EF-A239-3CC1D4FD7535}"/>
                  </a:ext>
                </a:extLst>
              </p:cNvPr>
              <p:cNvSpPr txBox="1"/>
              <p:nvPr/>
            </p:nvSpPr>
            <p:spPr>
              <a:xfrm>
                <a:off x="3380539" y="4844902"/>
                <a:ext cx="304790" cy="36854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37E5AEDF-A0D7-4249-B178-A4466C0A2762}"/>
                  </a:ext>
                </a:extLst>
              </p:cNvPr>
              <p:cNvSpPr txBox="1"/>
              <p:nvPr/>
            </p:nvSpPr>
            <p:spPr>
              <a:xfrm>
                <a:off x="3907034" y="4844902"/>
                <a:ext cx="304790" cy="36854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5D6773F-9971-41BF-888C-6573FA30F102}"/>
                  </a:ext>
                </a:extLst>
              </p:cNvPr>
              <p:cNvSpPr txBox="1"/>
              <p:nvPr/>
            </p:nvSpPr>
            <p:spPr>
              <a:xfrm>
                <a:off x="4461225" y="4844902"/>
                <a:ext cx="304790" cy="36854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2" y="415978"/>
            <a:ext cx="3080756" cy="257243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800718" y="304507"/>
            <a:ext cx="2567868" cy="1536870"/>
          </a:xfrm>
          <a:prstGeom prst="wedgeEllipseCallout">
            <a:avLst>
              <a:gd name="adj1" fmla="val -74616"/>
              <a:gd name="adj2" fmla="val 37543"/>
            </a:avLst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1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3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704118-6E3A-4008-956C-89B8516F2B3B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FCE176-8F9D-4E96-A25A-5B4C8DA47D05}"/>
              </a:ext>
            </a:extLst>
          </p:cNvPr>
          <p:cNvSpPr txBox="1"/>
          <p:nvPr/>
        </p:nvSpPr>
        <p:spPr>
          <a:xfrm>
            <a:off x="3985846" y="196946"/>
            <a:ext cx="4220308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মূল্যায়ন</a:t>
            </a:r>
            <a:r>
              <a:rPr lang="en-US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3CE751-D816-48A1-9EF6-EFC197EE9A53}"/>
              </a:ext>
            </a:extLst>
          </p:cNvPr>
          <p:cNvGrpSpPr/>
          <p:nvPr/>
        </p:nvGrpSpPr>
        <p:grpSpPr>
          <a:xfrm>
            <a:off x="1628658" y="2586397"/>
            <a:ext cx="3374967" cy="3383280"/>
            <a:chOff x="1487978" y="1643859"/>
            <a:chExt cx="3374967" cy="3383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E7563A-36FC-4A7A-A945-3289AF86168B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DF22DA-7278-4B6F-B791-7750D66B3128}"/>
                </a:ext>
              </a:extLst>
            </p:cNvPr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sp>
        <p:nvSpPr>
          <p:cNvPr id="10" name="বৃত্তচাপ">
            <a:extLst>
              <a:ext uri="{FF2B5EF4-FFF2-40B4-BE49-F238E27FC236}">
                <a16:creationId xmlns:a16="http://schemas.microsoft.com/office/drawing/2014/main" id="{74C6F2FE-52EC-4554-BF4C-F31EF5F5D5B4}"/>
              </a:ext>
            </a:extLst>
          </p:cNvPr>
          <p:cNvSpPr txBox="1"/>
          <p:nvPr/>
        </p:nvSpPr>
        <p:spPr>
          <a:xfrm>
            <a:off x="8708356" y="2532181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জ্যা">
            <a:extLst>
              <a:ext uri="{FF2B5EF4-FFF2-40B4-BE49-F238E27FC236}">
                <a16:creationId xmlns:a16="http://schemas.microsoft.com/office/drawing/2014/main" id="{D24C076F-0A2A-4DE6-9C88-FF57F069131E}"/>
              </a:ext>
            </a:extLst>
          </p:cNvPr>
          <p:cNvSpPr txBox="1"/>
          <p:nvPr/>
        </p:nvSpPr>
        <p:spPr>
          <a:xfrm>
            <a:off x="8708356" y="3368227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জ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12" name="ব্যাস">
            <a:extLst>
              <a:ext uri="{FF2B5EF4-FFF2-40B4-BE49-F238E27FC236}">
                <a16:creationId xmlns:a16="http://schemas.microsoft.com/office/drawing/2014/main" id="{9B1017D8-4245-4373-858F-8C9DEBA46B52}"/>
              </a:ext>
            </a:extLst>
          </p:cNvPr>
          <p:cNvSpPr txBox="1"/>
          <p:nvPr/>
        </p:nvSpPr>
        <p:spPr>
          <a:xfrm>
            <a:off x="8713045" y="4204273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</a:t>
            </a:r>
            <a:endParaRPr lang="en-US" dirty="0"/>
          </a:p>
        </p:txBody>
      </p:sp>
      <p:sp>
        <p:nvSpPr>
          <p:cNvPr id="13" name="ব্যাসাধ">
            <a:extLst>
              <a:ext uri="{FF2B5EF4-FFF2-40B4-BE49-F238E27FC236}">
                <a16:creationId xmlns:a16="http://schemas.microsoft.com/office/drawing/2014/main" id="{4609DF60-5EB8-4AE7-976C-024732AB9C44}"/>
              </a:ext>
            </a:extLst>
          </p:cNvPr>
          <p:cNvSpPr txBox="1"/>
          <p:nvPr/>
        </p:nvSpPr>
        <p:spPr>
          <a:xfrm>
            <a:off x="8708356" y="5040319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ব্যাসার্</a:t>
            </a:r>
            <a:r>
              <a:rPr lang="as-IN" dirty="0"/>
              <a:t>ধ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28265-2255-42A9-9F3D-C777D896EFF3}"/>
              </a:ext>
            </a:extLst>
          </p:cNvPr>
          <p:cNvSpPr txBox="1"/>
          <p:nvPr/>
        </p:nvSpPr>
        <p:spPr>
          <a:xfrm>
            <a:off x="1871004" y="1187581"/>
            <a:ext cx="8692338" cy="584775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200" dirty="0" err="1"/>
              <a:t>মাউসের</a:t>
            </a:r>
            <a:r>
              <a:rPr lang="en-US" sz="3200" dirty="0"/>
              <a:t> </a:t>
            </a:r>
            <a:r>
              <a:rPr lang="en-US" sz="3200" dirty="0" err="1"/>
              <a:t>সাহায্যে</a:t>
            </a:r>
            <a:r>
              <a:rPr lang="bn-IN" sz="3200" dirty="0"/>
              <a:t> পার্শ্বের নামে</a:t>
            </a:r>
            <a:r>
              <a:rPr lang="en-US" sz="3200" dirty="0"/>
              <a:t> </a:t>
            </a:r>
            <a:r>
              <a:rPr lang="en-US" sz="3200" dirty="0" err="1"/>
              <a:t>ক্লিক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bn-BD" sz="3200" dirty="0"/>
              <a:t>চিহ্নিত অংশটি সনাক্ত </a:t>
            </a:r>
            <a:r>
              <a:rPr lang="en-US" sz="3200" dirty="0" err="1"/>
              <a:t>করি</a:t>
            </a:r>
            <a:endParaRPr lang="en-US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EF1103-82A9-4F60-BD27-EEEE1BC4F2A8}"/>
              </a:ext>
            </a:extLst>
          </p:cNvPr>
          <p:cNvCxnSpPr>
            <a:cxnSpLocks/>
          </p:cNvCxnSpPr>
          <p:nvPr/>
        </p:nvCxnSpPr>
        <p:spPr>
          <a:xfrm flipV="1">
            <a:off x="4065563" y="2686929"/>
            <a:ext cx="126609" cy="253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3E7D52-4818-4432-8ACA-C573E7255E94}"/>
              </a:ext>
            </a:extLst>
          </p:cNvPr>
          <p:cNvCxnSpPr>
            <a:cxnSpLocks/>
          </p:cNvCxnSpPr>
          <p:nvPr/>
        </p:nvCxnSpPr>
        <p:spPr>
          <a:xfrm>
            <a:off x="4839286" y="4132385"/>
            <a:ext cx="3094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0B6E9B-FC1F-4228-A65B-D0BB5B1AE57E}"/>
              </a:ext>
            </a:extLst>
          </p:cNvPr>
          <p:cNvCxnSpPr>
            <a:cxnSpLocks/>
          </p:cNvCxnSpPr>
          <p:nvPr/>
        </p:nvCxnSpPr>
        <p:spPr>
          <a:xfrm flipH="1">
            <a:off x="4732941" y="1851910"/>
            <a:ext cx="2123049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ication Sign 12">
            <a:extLst>
              <a:ext uri="{FF2B5EF4-FFF2-40B4-BE49-F238E27FC236}">
                <a16:creationId xmlns:a16="http://schemas.microsoft.com/office/drawing/2014/main" id="{B1DF4723-860D-4226-954B-8182FA94CA4F}"/>
              </a:ext>
            </a:extLst>
          </p:cNvPr>
          <p:cNvSpPr/>
          <p:nvPr/>
        </p:nvSpPr>
        <p:spPr>
          <a:xfrm>
            <a:off x="9050641" y="3240067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6">
            <a:extLst>
              <a:ext uri="{FF2B5EF4-FFF2-40B4-BE49-F238E27FC236}">
                <a16:creationId xmlns:a16="http://schemas.microsoft.com/office/drawing/2014/main" id="{BD790ABE-B409-4CED-A8C7-431D69382F05}"/>
              </a:ext>
            </a:extLst>
          </p:cNvPr>
          <p:cNvSpPr/>
          <p:nvPr/>
        </p:nvSpPr>
        <p:spPr>
          <a:xfrm>
            <a:off x="9005360" y="4120980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8">
            <a:extLst>
              <a:ext uri="{FF2B5EF4-FFF2-40B4-BE49-F238E27FC236}">
                <a16:creationId xmlns:a16="http://schemas.microsoft.com/office/drawing/2014/main" id="{E204989B-F313-4E63-9454-23ACF385D47C}"/>
              </a:ext>
            </a:extLst>
          </p:cNvPr>
          <p:cNvSpPr/>
          <p:nvPr/>
        </p:nvSpPr>
        <p:spPr>
          <a:xfrm>
            <a:off x="9050641" y="4884537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9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20924 -3.33333E-6 C -0.30299 -3.33333E-6 -0.41848 0.01412 -0.41848 0.0257 L -0.41848 0.05162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4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9E8FAF-8AAB-461C-9662-E799D65A797F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9ED2DDC-A88B-4DE8-AB0D-EE52C70B7B1D}"/>
              </a:ext>
            </a:extLst>
          </p:cNvPr>
          <p:cNvGrpSpPr/>
          <p:nvPr/>
        </p:nvGrpSpPr>
        <p:grpSpPr>
          <a:xfrm>
            <a:off x="1628658" y="2586397"/>
            <a:ext cx="3374967" cy="3383280"/>
            <a:chOff x="1487978" y="1643859"/>
            <a:chExt cx="3374967" cy="33832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4D5023-0754-4CF6-B970-495E03847781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57CB21-ACEF-486E-B9A6-36F138C72575}"/>
                </a:ext>
              </a:extLst>
            </p:cNvPr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sp>
        <p:nvSpPr>
          <p:cNvPr id="9" name="বৃত্তচাপ">
            <a:extLst>
              <a:ext uri="{FF2B5EF4-FFF2-40B4-BE49-F238E27FC236}">
                <a16:creationId xmlns:a16="http://schemas.microsoft.com/office/drawing/2014/main" id="{73C58191-F470-4041-B8F5-912D4E0469DA}"/>
              </a:ext>
            </a:extLst>
          </p:cNvPr>
          <p:cNvSpPr txBox="1"/>
          <p:nvPr/>
        </p:nvSpPr>
        <p:spPr>
          <a:xfrm>
            <a:off x="8708356" y="2532181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বৃত্তচাপ</a:t>
            </a:r>
            <a:endParaRPr lang="en-US" dirty="0"/>
          </a:p>
        </p:txBody>
      </p:sp>
      <p:sp>
        <p:nvSpPr>
          <p:cNvPr id="10" name="জ্যা">
            <a:extLst>
              <a:ext uri="{FF2B5EF4-FFF2-40B4-BE49-F238E27FC236}">
                <a16:creationId xmlns:a16="http://schemas.microsoft.com/office/drawing/2014/main" id="{30F3CD52-9A0F-4ADE-82C9-C5ED77D7C5FD}"/>
              </a:ext>
            </a:extLst>
          </p:cNvPr>
          <p:cNvSpPr txBox="1"/>
          <p:nvPr/>
        </p:nvSpPr>
        <p:spPr>
          <a:xfrm>
            <a:off x="8733507" y="3382038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জ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11" name="ব্যাস">
            <a:extLst>
              <a:ext uri="{FF2B5EF4-FFF2-40B4-BE49-F238E27FC236}">
                <a16:creationId xmlns:a16="http://schemas.microsoft.com/office/drawing/2014/main" id="{0EE0FB00-A875-42EF-A34B-57DCFA9B11DE}"/>
              </a:ext>
            </a:extLst>
          </p:cNvPr>
          <p:cNvSpPr txBox="1"/>
          <p:nvPr/>
        </p:nvSpPr>
        <p:spPr>
          <a:xfrm>
            <a:off x="8713045" y="4204273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</a:t>
            </a:r>
            <a:endParaRPr lang="en-US" dirty="0"/>
          </a:p>
        </p:txBody>
      </p:sp>
      <p:sp>
        <p:nvSpPr>
          <p:cNvPr id="12" name="ব্যাসাধ">
            <a:extLst>
              <a:ext uri="{FF2B5EF4-FFF2-40B4-BE49-F238E27FC236}">
                <a16:creationId xmlns:a16="http://schemas.microsoft.com/office/drawing/2014/main" id="{0B57E7C2-764E-4A16-9CE0-282BBA7A11B9}"/>
              </a:ext>
            </a:extLst>
          </p:cNvPr>
          <p:cNvSpPr txBox="1"/>
          <p:nvPr/>
        </p:nvSpPr>
        <p:spPr>
          <a:xfrm>
            <a:off x="8708356" y="5040319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ব্যাসার্</a:t>
            </a:r>
            <a:r>
              <a:rPr lang="as-IN" dirty="0"/>
              <a:t>ধ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4E544-C8B0-4224-9762-94FA79085C6B}"/>
              </a:ext>
            </a:extLst>
          </p:cNvPr>
          <p:cNvSpPr txBox="1"/>
          <p:nvPr/>
        </p:nvSpPr>
        <p:spPr>
          <a:xfrm>
            <a:off x="1871004" y="1187581"/>
            <a:ext cx="8692338" cy="584775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200" dirty="0" err="1"/>
              <a:t>মাউসের</a:t>
            </a:r>
            <a:r>
              <a:rPr lang="en-US" sz="3200" dirty="0"/>
              <a:t> </a:t>
            </a:r>
            <a:r>
              <a:rPr lang="en-US" sz="3200" dirty="0" err="1"/>
              <a:t>সাহায্যে</a:t>
            </a:r>
            <a:r>
              <a:rPr lang="bn-IN" sz="3200" dirty="0"/>
              <a:t> পার্শ্বের নামে</a:t>
            </a:r>
            <a:r>
              <a:rPr lang="en-US" sz="3200" dirty="0"/>
              <a:t> </a:t>
            </a:r>
            <a:r>
              <a:rPr lang="en-US" sz="3200" dirty="0" err="1"/>
              <a:t>ক্লিক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bn-BD" sz="3200" dirty="0"/>
              <a:t>চিহ্নিত অংশটি সনাক্ত </a:t>
            </a:r>
            <a:r>
              <a:rPr lang="en-US" sz="3200" dirty="0" err="1"/>
              <a:t>করি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CE0A5A-6B7F-4647-9881-D1E78E5564A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122910" y="5474207"/>
            <a:ext cx="2364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182407-C580-4138-B5B0-B0DBC0503969}"/>
              </a:ext>
            </a:extLst>
          </p:cNvPr>
          <p:cNvCxnSpPr>
            <a:cxnSpLocks/>
          </p:cNvCxnSpPr>
          <p:nvPr/>
        </p:nvCxnSpPr>
        <p:spPr>
          <a:xfrm flipH="1">
            <a:off x="4009292" y="1905000"/>
            <a:ext cx="2620108" cy="3569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ication Sign 14">
            <a:extLst>
              <a:ext uri="{FF2B5EF4-FFF2-40B4-BE49-F238E27FC236}">
                <a16:creationId xmlns:a16="http://schemas.microsoft.com/office/drawing/2014/main" id="{51E3C961-344B-4084-9302-7692E36F8A22}"/>
              </a:ext>
            </a:extLst>
          </p:cNvPr>
          <p:cNvSpPr/>
          <p:nvPr/>
        </p:nvSpPr>
        <p:spPr>
          <a:xfrm>
            <a:off x="9009701" y="2430758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5">
            <a:extLst>
              <a:ext uri="{FF2B5EF4-FFF2-40B4-BE49-F238E27FC236}">
                <a16:creationId xmlns:a16="http://schemas.microsoft.com/office/drawing/2014/main" id="{45E53CA0-6F40-41CC-A599-21964C979B7D}"/>
              </a:ext>
            </a:extLst>
          </p:cNvPr>
          <p:cNvSpPr/>
          <p:nvPr/>
        </p:nvSpPr>
        <p:spPr>
          <a:xfrm>
            <a:off x="9005360" y="4120980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0004A864-6896-4C66-B565-554D7A5092F1}"/>
              </a:ext>
            </a:extLst>
          </p:cNvPr>
          <p:cNvSpPr/>
          <p:nvPr/>
        </p:nvSpPr>
        <p:spPr>
          <a:xfrm>
            <a:off x="9050641" y="4884537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6DBCA8-A76D-41F3-B3D9-83C4DCA2FEBB}"/>
              </a:ext>
            </a:extLst>
          </p:cNvPr>
          <p:cNvSpPr txBox="1"/>
          <p:nvPr/>
        </p:nvSpPr>
        <p:spPr>
          <a:xfrm>
            <a:off x="3985846" y="196946"/>
            <a:ext cx="4220308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মূল্যায়ন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3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543 4.07407E-6 C -0.36823 4.07407E-6 -0.5086 0.05231 -0.5086 0.09513 L -0.5086 0.19027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1CF1F2-CE5C-4546-A0FF-9BF8A25C03C0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0BA2762-1A3E-41C4-A2BF-7F66726ECEEE}"/>
              </a:ext>
            </a:extLst>
          </p:cNvPr>
          <p:cNvGrpSpPr/>
          <p:nvPr/>
        </p:nvGrpSpPr>
        <p:grpSpPr>
          <a:xfrm>
            <a:off x="1628658" y="2586397"/>
            <a:ext cx="3374967" cy="3383280"/>
            <a:chOff x="1487978" y="1643859"/>
            <a:chExt cx="3374967" cy="33832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5E0E09-A376-4C34-8AC0-391C19859199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AB09A3-CC58-49EC-BF07-4C19C50433A0}"/>
                </a:ext>
              </a:extLst>
            </p:cNvPr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sp>
        <p:nvSpPr>
          <p:cNvPr id="9" name="বৃত্তচাপ">
            <a:extLst>
              <a:ext uri="{FF2B5EF4-FFF2-40B4-BE49-F238E27FC236}">
                <a16:creationId xmlns:a16="http://schemas.microsoft.com/office/drawing/2014/main" id="{1701110B-E203-4B79-94C5-5B34B1B27AC0}"/>
              </a:ext>
            </a:extLst>
          </p:cNvPr>
          <p:cNvSpPr txBox="1"/>
          <p:nvPr/>
        </p:nvSpPr>
        <p:spPr>
          <a:xfrm>
            <a:off x="8708356" y="2532181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বৃত্তচাপ</a:t>
            </a:r>
            <a:endParaRPr lang="en-US" dirty="0"/>
          </a:p>
        </p:txBody>
      </p:sp>
      <p:sp>
        <p:nvSpPr>
          <p:cNvPr id="10" name="জ্যা">
            <a:extLst>
              <a:ext uri="{FF2B5EF4-FFF2-40B4-BE49-F238E27FC236}">
                <a16:creationId xmlns:a16="http://schemas.microsoft.com/office/drawing/2014/main" id="{85AED5D5-83FC-442F-8393-B4B6F53A68AE}"/>
              </a:ext>
            </a:extLst>
          </p:cNvPr>
          <p:cNvSpPr txBox="1"/>
          <p:nvPr/>
        </p:nvSpPr>
        <p:spPr>
          <a:xfrm>
            <a:off x="8708356" y="3368227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জ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11" name="ব্যাস">
            <a:extLst>
              <a:ext uri="{FF2B5EF4-FFF2-40B4-BE49-F238E27FC236}">
                <a16:creationId xmlns:a16="http://schemas.microsoft.com/office/drawing/2014/main" id="{D93847FD-2656-4EEB-871E-69D2CA778ED8}"/>
              </a:ext>
            </a:extLst>
          </p:cNvPr>
          <p:cNvSpPr txBox="1"/>
          <p:nvPr/>
        </p:nvSpPr>
        <p:spPr>
          <a:xfrm>
            <a:off x="8722424" y="4204273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</a:t>
            </a:r>
            <a:endParaRPr lang="en-US" dirty="0"/>
          </a:p>
        </p:txBody>
      </p:sp>
      <p:sp>
        <p:nvSpPr>
          <p:cNvPr id="12" name="ব্যাসাধ">
            <a:extLst>
              <a:ext uri="{FF2B5EF4-FFF2-40B4-BE49-F238E27FC236}">
                <a16:creationId xmlns:a16="http://schemas.microsoft.com/office/drawing/2014/main" id="{F878A13C-33EC-40FA-A5E0-7A68C65E655E}"/>
              </a:ext>
            </a:extLst>
          </p:cNvPr>
          <p:cNvSpPr txBox="1"/>
          <p:nvPr/>
        </p:nvSpPr>
        <p:spPr>
          <a:xfrm>
            <a:off x="8708356" y="5040319"/>
            <a:ext cx="1854986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ব্যাসার্</a:t>
            </a:r>
            <a:r>
              <a:rPr lang="as-IN" dirty="0"/>
              <a:t>ধ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7FE3F-B553-48B3-9690-8EB9DECB4BB0}"/>
              </a:ext>
            </a:extLst>
          </p:cNvPr>
          <p:cNvSpPr txBox="1"/>
          <p:nvPr/>
        </p:nvSpPr>
        <p:spPr>
          <a:xfrm>
            <a:off x="1871004" y="1187581"/>
            <a:ext cx="8796996" cy="584775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200" dirty="0" err="1"/>
              <a:t>মাউসের</a:t>
            </a:r>
            <a:r>
              <a:rPr lang="en-US" sz="3200" dirty="0"/>
              <a:t> </a:t>
            </a:r>
            <a:r>
              <a:rPr lang="en-US" sz="3200" dirty="0" err="1"/>
              <a:t>সাহায্যে</a:t>
            </a:r>
            <a:r>
              <a:rPr lang="bn-IN" sz="3200" dirty="0"/>
              <a:t> পার্শ্বের নামে</a:t>
            </a:r>
            <a:r>
              <a:rPr lang="en-US" sz="3200" dirty="0"/>
              <a:t> </a:t>
            </a:r>
            <a:r>
              <a:rPr lang="en-US" sz="3200" dirty="0" err="1"/>
              <a:t>ক্লিক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bn-BD" sz="3200" dirty="0"/>
              <a:t>চিহ্নিত অংশটি সনাক্ত </a:t>
            </a:r>
            <a:r>
              <a:rPr lang="en-US" sz="3200" dirty="0" err="1"/>
              <a:t>করি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49BF74-DAB6-4E22-9469-4C7ED17D714E}"/>
              </a:ext>
            </a:extLst>
          </p:cNvPr>
          <p:cNvCxnSpPr>
            <a:cxnSpLocks/>
          </p:cNvCxnSpPr>
          <p:nvPr/>
        </p:nvCxnSpPr>
        <p:spPr>
          <a:xfrm>
            <a:off x="1614590" y="4292105"/>
            <a:ext cx="3374967" cy="266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0998F-5804-4DAF-B185-976FA98D7D10}"/>
              </a:ext>
            </a:extLst>
          </p:cNvPr>
          <p:cNvCxnSpPr>
            <a:cxnSpLocks/>
          </p:cNvCxnSpPr>
          <p:nvPr/>
        </p:nvCxnSpPr>
        <p:spPr>
          <a:xfrm flipH="1">
            <a:off x="4329957" y="1905000"/>
            <a:ext cx="2756643" cy="2388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ication Sign 14">
            <a:extLst>
              <a:ext uri="{FF2B5EF4-FFF2-40B4-BE49-F238E27FC236}">
                <a16:creationId xmlns:a16="http://schemas.microsoft.com/office/drawing/2014/main" id="{D3401294-780C-4F33-BBDE-45FABB98C4E4}"/>
              </a:ext>
            </a:extLst>
          </p:cNvPr>
          <p:cNvSpPr/>
          <p:nvPr/>
        </p:nvSpPr>
        <p:spPr>
          <a:xfrm>
            <a:off x="9050641" y="3240067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5">
            <a:extLst>
              <a:ext uri="{FF2B5EF4-FFF2-40B4-BE49-F238E27FC236}">
                <a16:creationId xmlns:a16="http://schemas.microsoft.com/office/drawing/2014/main" id="{D5DB6711-1A22-4BF4-BC39-F5F110161078}"/>
              </a:ext>
            </a:extLst>
          </p:cNvPr>
          <p:cNvSpPr/>
          <p:nvPr/>
        </p:nvSpPr>
        <p:spPr>
          <a:xfrm>
            <a:off x="9019428" y="2431748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6">
            <a:extLst>
              <a:ext uri="{FF2B5EF4-FFF2-40B4-BE49-F238E27FC236}">
                <a16:creationId xmlns:a16="http://schemas.microsoft.com/office/drawing/2014/main" id="{751B12CA-B55D-4436-AE2E-2A10DCE4204F}"/>
              </a:ext>
            </a:extLst>
          </p:cNvPr>
          <p:cNvSpPr/>
          <p:nvPr/>
        </p:nvSpPr>
        <p:spPr>
          <a:xfrm>
            <a:off x="9050641" y="4884537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1FBFDD-557D-42B3-85FB-24B6EB12F515}"/>
              </a:ext>
            </a:extLst>
          </p:cNvPr>
          <p:cNvSpPr txBox="1"/>
          <p:nvPr/>
        </p:nvSpPr>
        <p:spPr>
          <a:xfrm>
            <a:off x="3985846" y="196946"/>
            <a:ext cx="4220308" cy="707886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মূল্যায়ন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9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26693 -3.33333E-6 C -0.38646 -3.33333E-6 -0.53373 -0.02662 -0.53373 -0.04791 L -0.53373 -0.09583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213176" y="1686822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858296"/>
            <a:ext cx="742071" cy="742071"/>
            <a:chOff x="4236624" y="858296"/>
            <a:chExt cx="742071" cy="74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63110" y="3057964"/>
            <a:ext cx="742071" cy="742071"/>
            <a:chOff x="5563110" y="3057964"/>
            <a:chExt cx="742071" cy="7420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DAE3F-90E1-4B19-A8D1-490FFFF25351}"/>
              </a:ext>
            </a:extLst>
          </p:cNvPr>
          <p:cNvGrpSpPr/>
          <p:nvPr/>
        </p:nvGrpSpPr>
        <p:grpSpPr>
          <a:xfrm>
            <a:off x="4236625" y="5115364"/>
            <a:ext cx="742071" cy="742071"/>
            <a:chOff x="4236625" y="5115364"/>
            <a:chExt cx="742071" cy="7420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6E5049-F6AF-4B1C-B039-54C7F40B7978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7" descr="Trophy">
              <a:extLst>
                <a:ext uri="{FF2B5EF4-FFF2-40B4-BE49-F238E27FC236}">
                  <a16:creationId xmlns:a16="http://schemas.microsoft.com/office/drawing/2014/main" id="{F7F212A8-F006-4EC1-BC66-C32D728E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129994" y="4282696"/>
            <a:ext cx="742071" cy="742071"/>
            <a:chOff x="5129994" y="4282696"/>
            <a:chExt cx="742071" cy="74207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29" descr="Medal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257777" y="540990"/>
            <a:ext cx="6077247" cy="5791200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6781800" y="643101"/>
            <a:ext cx="3861259" cy="754235"/>
            <a:chOff x="7710911" y="727658"/>
            <a:chExt cx="3861259" cy="754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929281" y="727658"/>
              <a:ext cx="3642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3300"/>
                  </a:solidFill>
                  <a:latin typeface="Century Gothic" panose="020B0502020202020204" pitchFamily="34" charset="0"/>
                </a:rPr>
                <a:t>ABU HASAN</a:t>
              </a:r>
              <a:endParaRPr lang="en-US" sz="3600" b="1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AE6163-ADC7-4764-84D8-D82FFA8786FC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6781800" y="1839816"/>
            <a:ext cx="3797288" cy="769806"/>
            <a:chOff x="7669697" y="712087"/>
            <a:chExt cx="3797288" cy="7698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669697" y="712087"/>
              <a:ext cx="3756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CC"/>
                  </a:solidFill>
                  <a:latin typeface="Century Gothic" panose="020B0502020202020204" pitchFamily="34" charset="0"/>
                </a:rPr>
                <a:t>ASSISTANT TEACHER</a:t>
              </a:r>
              <a:endParaRPr lang="en-US" sz="2400" b="1" dirty="0">
                <a:solidFill>
                  <a:srgbClr val="CC00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0ED0B3-C8D5-4A48-B458-839E79B9C4E7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6781800" y="3143624"/>
            <a:ext cx="4293702" cy="707886"/>
            <a:chOff x="7653329" y="817993"/>
            <a:chExt cx="3756074" cy="70788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653329" y="817993"/>
              <a:ext cx="375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BIJBAG GOVT. PRIMARY SCHOOL</a:t>
              </a:r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49814A-0408-4EF8-976F-B553D420097A}"/>
                </a:ext>
              </a:extLst>
            </p:cNvPr>
            <p:cNvCxnSpPr/>
            <p:nvPr/>
          </p:nvCxnSpPr>
          <p:spPr>
            <a:xfrm>
              <a:off x="7710911" y="1481893"/>
              <a:ext cx="3604860" cy="43986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6781800" y="4257294"/>
            <a:ext cx="3756074" cy="792874"/>
            <a:chOff x="7710911" y="689019"/>
            <a:chExt cx="3756074" cy="7928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710911" y="689019"/>
              <a:ext cx="3714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99CC"/>
                  </a:solidFill>
                  <a:latin typeface="Century Gothic" panose="020B0502020202020204" pitchFamily="34" charset="0"/>
                </a:rPr>
                <a:t>SENBAG, NOAKHALI</a:t>
              </a:r>
              <a:endParaRPr lang="en-US" sz="24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051779-FE41-4FE6-B117-E74DDF52D15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6794694" y="5496094"/>
            <a:ext cx="4079631" cy="638805"/>
            <a:chOff x="7710911" y="689019"/>
            <a:chExt cx="4079631" cy="6388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898444-BE26-4D25-99D0-0650D2D1AE5C}"/>
              </a:ext>
            </a:extLst>
          </p:cNvPr>
          <p:cNvCxnSpPr>
            <a:cxnSpLocks/>
          </p:cNvCxnSpPr>
          <p:nvPr/>
        </p:nvCxnSpPr>
        <p:spPr>
          <a:xfrm>
            <a:off x="801858" y="1126419"/>
            <a:ext cx="10607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B1E163-B7C2-4889-B00D-D0BCA9787D36}"/>
              </a:ext>
            </a:extLst>
          </p:cNvPr>
          <p:cNvSpPr txBox="1"/>
          <p:nvPr/>
        </p:nvSpPr>
        <p:spPr>
          <a:xfrm>
            <a:off x="4555588" y="196946"/>
            <a:ext cx="30808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মূল্যায়ন</a:t>
            </a:r>
            <a:r>
              <a:rPr lang="en-US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F023CD-DB1A-4F19-A979-FBAA0EEECA99}"/>
              </a:ext>
            </a:extLst>
          </p:cNvPr>
          <p:cNvGrpSpPr/>
          <p:nvPr/>
        </p:nvGrpSpPr>
        <p:grpSpPr>
          <a:xfrm>
            <a:off x="1628658" y="2586397"/>
            <a:ext cx="3374967" cy="3383280"/>
            <a:chOff x="1487978" y="1643859"/>
            <a:chExt cx="3374967" cy="3383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7BDEC9-70FA-4FCA-A1F2-EB3FBB67B714}"/>
                </a:ext>
              </a:extLst>
            </p:cNvPr>
            <p:cNvSpPr/>
            <p:nvPr/>
          </p:nvSpPr>
          <p:spPr>
            <a:xfrm>
              <a:off x="1487978" y="1643859"/>
              <a:ext cx="3374967" cy="33832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D1A8E3-E6C5-4107-8A31-CC4C11E880CD}"/>
                </a:ext>
              </a:extLst>
            </p:cNvPr>
            <p:cNvSpPr txBox="1"/>
            <p:nvPr/>
          </p:nvSpPr>
          <p:spPr>
            <a:xfrm>
              <a:off x="2905279" y="2762944"/>
              <a:ext cx="540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.</a:t>
              </a:r>
            </a:p>
          </p:txBody>
        </p:sp>
      </p:grpSp>
      <p:sp>
        <p:nvSpPr>
          <p:cNvPr id="10" name="বৃত্তচাপ">
            <a:extLst>
              <a:ext uri="{FF2B5EF4-FFF2-40B4-BE49-F238E27FC236}">
                <a16:creationId xmlns:a16="http://schemas.microsoft.com/office/drawing/2014/main" id="{4CB3F2EA-9A0B-4E03-B22D-47CC0E3AFAB5}"/>
              </a:ext>
            </a:extLst>
          </p:cNvPr>
          <p:cNvSpPr txBox="1"/>
          <p:nvPr/>
        </p:nvSpPr>
        <p:spPr>
          <a:xfrm>
            <a:off x="8708356" y="2532181"/>
            <a:ext cx="18549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জ্যা">
            <a:extLst>
              <a:ext uri="{FF2B5EF4-FFF2-40B4-BE49-F238E27FC236}">
                <a16:creationId xmlns:a16="http://schemas.microsoft.com/office/drawing/2014/main" id="{C7FDD7CD-802E-4F82-8F89-D5BF3F5415AD}"/>
              </a:ext>
            </a:extLst>
          </p:cNvPr>
          <p:cNvSpPr txBox="1"/>
          <p:nvPr/>
        </p:nvSpPr>
        <p:spPr>
          <a:xfrm>
            <a:off x="8708356" y="3368227"/>
            <a:ext cx="18549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জ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12" name="ব্যাস">
            <a:extLst>
              <a:ext uri="{FF2B5EF4-FFF2-40B4-BE49-F238E27FC236}">
                <a16:creationId xmlns:a16="http://schemas.microsoft.com/office/drawing/2014/main" id="{5115E9D0-FF92-48F4-88C2-0F0D69AC430E}"/>
              </a:ext>
            </a:extLst>
          </p:cNvPr>
          <p:cNvSpPr txBox="1"/>
          <p:nvPr/>
        </p:nvSpPr>
        <p:spPr>
          <a:xfrm>
            <a:off x="8713045" y="4204273"/>
            <a:ext cx="18549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</a:t>
            </a:r>
            <a:endParaRPr lang="en-US" dirty="0"/>
          </a:p>
        </p:txBody>
      </p:sp>
      <p:sp>
        <p:nvSpPr>
          <p:cNvPr id="13" name="ব্যাসাধ">
            <a:extLst>
              <a:ext uri="{FF2B5EF4-FFF2-40B4-BE49-F238E27FC236}">
                <a16:creationId xmlns:a16="http://schemas.microsoft.com/office/drawing/2014/main" id="{1D063128-9701-4329-8ADC-4C7BA302D9AF}"/>
              </a:ext>
            </a:extLst>
          </p:cNvPr>
          <p:cNvSpPr txBox="1"/>
          <p:nvPr/>
        </p:nvSpPr>
        <p:spPr>
          <a:xfrm>
            <a:off x="8708356" y="5040319"/>
            <a:ext cx="18549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ব্যাসার্</a:t>
            </a:r>
            <a:r>
              <a:rPr lang="as-IN" dirty="0"/>
              <a:t>ধ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2B879-3FB7-4639-9FCF-4BC4AA322407}"/>
              </a:ext>
            </a:extLst>
          </p:cNvPr>
          <p:cNvSpPr txBox="1"/>
          <p:nvPr/>
        </p:nvSpPr>
        <p:spPr>
          <a:xfrm>
            <a:off x="1871004" y="1187581"/>
            <a:ext cx="869233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200" dirty="0" err="1"/>
              <a:t>মাউসের</a:t>
            </a:r>
            <a:r>
              <a:rPr lang="en-US" sz="3200" dirty="0"/>
              <a:t> </a:t>
            </a:r>
            <a:r>
              <a:rPr lang="en-US" sz="3200" dirty="0" err="1"/>
              <a:t>সাহায্যে</a:t>
            </a:r>
            <a:r>
              <a:rPr lang="bn-IN" sz="3200" dirty="0"/>
              <a:t> পার্শ্বের নামে</a:t>
            </a:r>
            <a:r>
              <a:rPr lang="en-US" sz="3200" dirty="0"/>
              <a:t> </a:t>
            </a:r>
            <a:r>
              <a:rPr lang="en-US" sz="3200" dirty="0" err="1"/>
              <a:t>ক্লিক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bn-BD" sz="3200" dirty="0"/>
              <a:t>চিহ্নিত অংশটি সনাক্ত </a:t>
            </a:r>
            <a:r>
              <a:rPr lang="en-US" sz="3200" dirty="0" err="1"/>
              <a:t>করি</a:t>
            </a:r>
            <a:endParaRPr lang="en-US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46F8C8-3D73-4A00-B869-78C3BCA65F50}"/>
              </a:ext>
            </a:extLst>
          </p:cNvPr>
          <p:cNvCxnSpPr>
            <a:cxnSpLocks/>
          </p:cNvCxnSpPr>
          <p:nvPr/>
        </p:nvCxnSpPr>
        <p:spPr>
          <a:xfrm>
            <a:off x="3319976" y="4292105"/>
            <a:ext cx="1683649" cy="4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C384FD-2E06-4E64-98C1-7CCD1E57A571}"/>
              </a:ext>
            </a:extLst>
          </p:cNvPr>
          <p:cNvCxnSpPr>
            <a:cxnSpLocks/>
          </p:cNvCxnSpPr>
          <p:nvPr/>
        </p:nvCxnSpPr>
        <p:spPr>
          <a:xfrm flipH="1">
            <a:off x="4037428" y="1905000"/>
            <a:ext cx="2439572" cy="2373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Sign 14">
            <a:extLst>
              <a:ext uri="{FF2B5EF4-FFF2-40B4-BE49-F238E27FC236}">
                <a16:creationId xmlns:a16="http://schemas.microsoft.com/office/drawing/2014/main" id="{82F912B5-C70A-441D-83F4-1F665E01A3EA}"/>
              </a:ext>
            </a:extLst>
          </p:cNvPr>
          <p:cNvSpPr/>
          <p:nvPr/>
        </p:nvSpPr>
        <p:spPr>
          <a:xfrm>
            <a:off x="9005359" y="2437172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5">
            <a:extLst>
              <a:ext uri="{FF2B5EF4-FFF2-40B4-BE49-F238E27FC236}">
                <a16:creationId xmlns:a16="http://schemas.microsoft.com/office/drawing/2014/main" id="{F0AEFA7F-5547-40DB-9817-8CCE474A8B57}"/>
              </a:ext>
            </a:extLst>
          </p:cNvPr>
          <p:cNvSpPr/>
          <p:nvPr/>
        </p:nvSpPr>
        <p:spPr>
          <a:xfrm>
            <a:off x="8949609" y="3240067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Multiplication Sign 16">
            <a:extLst>
              <a:ext uri="{FF2B5EF4-FFF2-40B4-BE49-F238E27FC236}">
                <a16:creationId xmlns:a16="http://schemas.microsoft.com/office/drawing/2014/main" id="{5A9F7809-A548-4D65-8DA3-ACCFD9400EE8}"/>
              </a:ext>
            </a:extLst>
          </p:cNvPr>
          <p:cNvSpPr/>
          <p:nvPr/>
        </p:nvSpPr>
        <p:spPr>
          <a:xfrm>
            <a:off x="9060020" y="4076113"/>
            <a:ext cx="1260977" cy="9918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1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3841 -4.07407E-6 C -0.34531 -4.07407E-6 -0.47682 -0.06018 -0.47682 -0.10902 L -0.47682 -0.21782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57136" y="678852"/>
            <a:ext cx="2759294" cy="2759294"/>
            <a:chOff x="1257136" y="678852"/>
            <a:chExt cx="2759294" cy="2759294"/>
          </a:xfrm>
        </p:grpSpPr>
        <p:sp>
          <p:nvSpPr>
            <p:cNvPr id="5" name="Oval 4"/>
            <p:cNvSpPr/>
            <p:nvPr/>
          </p:nvSpPr>
          <p:spPr>
            <a:xfrm>
              <a:off x="1257136" y="678852"/>
              <a:ext cx="2759294" cy="2759294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57037" y="778753"/>
              <a:ext cx="2559493" cy="2559493"/>
              <a:chOff x="1357037" y="778753"/>
              <a:chExt cx="2559493" cy="255949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532809" y="954525"/>
                <a:ext cx="2207949" cy="2207949"/>
              </a:xfrm>
              <a:prstGeom prst="ellipse">
                <a:avLst/>
              </a:prstGeom>
              <a:solidFill>
                <a:srgbClr val="5BB8EB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828800" y="1316623"/>
                <a:ext cx="134912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57037" y="778753"/>
                <a:ext cx="2559493" cy="255949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828800" y="4121445"/>
            <a:ext cx="937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2600" y="1295400"/>
            <a:ext cx="4284133" cy="4053541"/>
            <a:chOff x="4477285" y="2192198"/>
            <a:chExt cx="4284133" cy="4053541"/>
          </a:xfrm>
        </p:grpSpPr>
        <p:grpSp>
          <p:nvGrpSpPr>
            <p:cNvPr id="14" name="Group 13"/>
            <p:cNvGrpSpPr/>
            <p:nvPr/>
          </p:nvGrpSpPr>
          <p:grpSpPr>
            <a:xfrm>
              <a:off x="4592582" y="2192198"/>
              <a:ext cx="4053541" cy="4053541"/>
              <a:chOff x="762000" y="2079837"/>
              <a:chExt cx="4053541" cy="405354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62000" y="2079837"/>
                <a:ext cx="4053541" cy="4053541"/>
              </a:xfrm>
              <a:prstGeom prst="ellipse">
                <a:avLst/>
              </a:prstGeom>
              <a:gradFill flip="none" rotWithShape="1">
                <a:gsLst>
                  <a:gs pos="0">
                    <a:srgbClr val="3DB1EB"/>
                  </a:gs>
                  <a:gs pos="100000">
                    <a:srgbClr val="0154A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166977" y="2484814"/>
                <a:ext cx="3243587" cy="3243587"/>
              </a:xfrm>
              <a:prstGeom prst="ellipse">
                <a:avLst/>
              </a:prstGeom>
              <a:solidFill>
                <a:schemeClr val="bg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32473" y="3321777"/>
                <a:ext cx="19819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800" b="1" dirty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08759" y="2226596"/>
                <a:ext cx="3760023" cy="376002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BA54CD-9B1B-471D-AAD2-46CFBEF4649A}"/>
                </a:ext>
              </a:extLst>
            </p:cNvPr>
            <p:cNvSpPr txBox="1"/>
            <p:nvPr/>
          </p:nvSpPr>
          <p:spPr>
            <a:xfrm>
              <a:off x="4477285" y="3617903"/>
              <a:ext cx="42841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শেণি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১৩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67897" y="1305910"/>
            <a:ext cx="4053541" cy="4053541"/>
            <a:chOff x="762000" y="2079837"/>
            <a:chExt cx="4053541" cy="4053541"/>
          </a:xfrm>
        </p:grpSpPr>
        <p:sp>
          <p:nvSpPr>
            <p:cNvPr id="9" name="Oval 8"/>
            <p:cNvSpPr/>
            <p:nvPr/>
          </p:nvSpPr>
          <p:spPr>
            <a:xfrm>
              <a:off x="762000" y="2079837"/>
              <a:ext cx="4053541" cy="4053541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66977" y="2484814"/>
              <a:ext cx="3243587" cy="3243587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2473" y="3321777"/>
              <a:ext cx="19819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IN" sz="4800" b="1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08759" y="2226596"/>
              <a:ext cx="3760023" cy="3760023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6185 0.00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18" y="4786509"/>
            <a:ext cx="13716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82" y="1093941"/>
            <a:ext cx="1370673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18" y="2995662"/>
            <a:ext cx="1828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48" y="733629"/>
            <a:ext cx="1726337" cy="172633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060952" y="2190909"/>
            <a:ext cx="1094035" cy="4958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70137" y="3530728"/>
            <a:ext cx="1090471" cy="3415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22679" y="4343258"/>
            <a:ext cx="937962" cy="6485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17782" y="2243713"/>
            <a:ext cx="1024083" cy="56074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3"/>
          </p:cNvCxnSpPr>
          <p:nvPr/>
        </p:nvCxnSpPr>
        <p:spPr>
          <a:xfrm flipH="1">
            <a:off x="3710618" y="3681462"/>
            <a:ext cx="97814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16961" y="4486861"/>
            <a:ext cx="1172781" cy="5992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4610" y="1392199"/>
            <a:ext cx="1230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73B84-A528-4929-9646-6F80A5E59343}"/>
              </a:ext>
            </a:extLst>
          </p:cNvPr>
          <p:cNvSpPr txBox="1"/>
          <p:nvPr/>
        </p:nvSpPr>
        <p:spPr>
          <a:xfrm>
            <a:off x="454610" y="3413662"/>
            <a:ext cx="1230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722E3-62AA-4558-85B3-B483E35A3649}"/>
              </a:ext>
            </a:extLst>
          </p:cNvPr>
          <p:cNvSpPr txBox="1"/>
          <p:nvPr/>
        </p:nvSpPr>
        <p:spPr>
          <a:xfrm>
            <a:off x="454610" y="5237099"/>
            <a:ext cx="1230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982CF8-0CD8-4E6C-98C0-C6DA8F1CB601}"/>
              </a:ext>
            </a:extLst>
          </p:cNvPr>
          <p:cNvSpPr txBox="1"/>
          <p:nvPr/>
        </p:nvSpPr>
        <p:spPr>
          <a:xfrm>
            <a:off x="10506890" y="1242854"/>
            <a:ext cx="1230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AF7462-50DF-4F67-AF39-07A8041C243D}"/>
              </a:ext>
            </a:extLst>
          </p:cNvPr>
          <p:cNvSpPr txBox="1"/>
          <p:nvPr/>
        </p:nvSpPr>
        <p:spPr>
          <a:xfrm>
            <a:off x="10469513" y="3118012"/>
            <a:ext cx="1230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4445FA-BC15-4F54-B00A-A40C791E654C}"/>
              </a:ext>
            </a:extLst>
          </p:cNvPr>
          <p:cNvSpPr txBox="1"/>
          <p:nvPr/>
        </p:nvSpPr>
        <p:spPr>
          <a:xfrm>
            <a:off x="10469513" y="5231450"/>
            <a:ext cx="1230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CA17DA-4ED9-440E-B252-3372FEB83C5C}"/>
              </a:ext>
            </a:extLst>
          </p:cNvPr>
          <p:cNvSpPr txBox="1"/>
          <p:nvPr/>
        </p:nvSpPr>
        <p:spPr>
          <a:xfrm>
            <a:off x="3996563" y="267286"/>
            <a:ext cx="419887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32173" y="2465541"/>
            <a:ext cx="1996501" cy="1996501"/>
            <a:chOff x="5032173" y="2465541"/>
            <a:chExt cx="1996501" cy="1996501"/>
          </a:xfrm>
        </p:grpSpPr>
        <p:sp>
          <p:nvSpPr>
            <p:cNvPr id="25" name="Oval 24"/>
            <p:cNvSpPr/>
            <p:nvPr/>
          </p:nvSpPr>
          <p:spPr>
            <a:xfrm>
              <a:off x="5032173" y="2465541"/>
              <a:ext cx="1996501" cy="1996501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102052" y="2545988"/>
              <a:ext cx="1851934" cy="1851934"/>
              <a:chOff x="1357036" y="778753"/>
              <a:chExt cx="2559494" cy="255949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532809" y="943241"/>
                <a:ext cx="2207948" cy="2207950"/>
              </a:xfrm>
              <a:prstGeom prst="ellipse">
                <a:avLst/>
              </a:prstGeom>
              <a:solidFill>
                <a:srgbClr val="5BB8EB">
                  <a:alpha val="56863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57036" y="1417470"/>
                <a:ext cx="2514278" cy="114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</a:rPr>
                  <a:t>ছবিতে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কী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কী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দেখতে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পাচ্ছ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57037" y="778753"/>
                <a:ext cx="2559493" cy="255949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46" y="2672720"/>
            <a:ext cx="1726337" cy="17331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06" y="4624331"/>
            <a:ext cx="1933423" cy="1933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4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069229" y="1396863"/>
            <a:ext cx="4053541" cy="4053541"/>
            <a:chOff x="762000" y="2079837"/>
            <a:chExt cx="4053541" cy="40535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/>
            <p:nvPr/>
          </p:nvSpPr>
          <p:spPr>
            <a:xfrm>
              <a:off x="762000" y="2079837"/>
              <a:ext cx="4053541" cy="4053541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66977" y="2484814"/>
              <a:ext cx="3243587" cy="3243587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977" y="3151511"/>
              <a:ext cx="30830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্তের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করণ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908759" y="2226596"/>
              <a:ext cx="3760023" cy="3760023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13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16339" y="1804533"/>
            <a:ext cx="38010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bn-BD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আঁকতে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6339" y="4025547"/>
            <a:ext cx="78822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48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বৃত্তের </a:t>
            </a:r>
            <a:r>
              <a:rPr lang="bn-BD" sz="4800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চাপ, জ্যা, ব্যাস ও ব্যাসার্ধ</a:t>
            </a:r>
          </a:p>
          <a:p>
            <a:r>
              <a:rPr lang="bn-BD" sz="4800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জানবে এবং এদের চিহ্নিত করতে পারবে।</a:t>
            </a:r>
            <a:endParaRPr lang="en-US" sz="4800" dirty="0">
              <a:ln w="17780" cmpd="sng">
                <a:noFill/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4465" y="1066800"/>
            <a:ext cx="2141395" cy="2141395"/>
            <a:chOff x="762000" y="2079837"/>
            <a:chExt cx="4053541" cy="4053541"/>
          </a:xfrm>
        </p:grpSpPr>
        <p:sp>
          <p:nvSpPr>
            <p:cNvPr id="8" name="Oval 7"/>
            <p:cNvSpPr/>
            <p:nvPr/>
          </p:nvSpPr>
          <p:spPr>
            <a:xfrm>
              <a:off x="762000" y="2079837"/>
              <a:ext cx="4053541" cy="4053541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66977" y="2484814"/>
              <a:ext cx="3243587" cy="3243587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029" y="3476324"/>
              <a:ext cx="3243584" cy="133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২৯.৪.১: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08759" y="2226596"/>
              <a:ext cx="3760023" cy="3760023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4465" y="3739680"/>
            <a:ext cx="2141395" cy="2141395"/>
            <a:chOff x="762000" y="2079837"/>
            <a:chExt cx="4053541" cy="4053541"/>
          </a:xfrm>
        </p:grpSpPr>
        <p:sp>
          <p:nvSpPr>
            <p:cNvPr id="13" name="Oval 12"/>
            <p:cNvSpPr/>
            <p:nvPr/>
          </p:nvSpPr>
          <p:spPr>
            <a:xfrm>
              <a:off x="762000" y="2079837"/>
              <a:ext cx="4053541" cy="4053541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166977" y="2484814"/>
              <a:ext cx="3243587" cy="3243587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2816" y="3565476"/>
              <a:ext cx="3412316" cy="133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২৯.৫.১: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08759" y="2226596"/>
              <a:ext cx="3760023" cy="3760023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21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83219-C751-45D5-8BDE-48521E713C09}"/>
              </a:ext>
            </a:extLst>
          </p:cNvPr>
          <p:cNvSpPr/>
          <p:nvPr/>
        </p:nvSpPr>
        <p:spPr>
          <a:xfrm>
            <a:off x="808296" y="1224896"/>
            <a:ext cx="10600609" cy="469860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 dist="50800" dir="372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rot="16200000">
            <a:off x="840195" y="2284012"/>
            <a:ext cx="2036620" cy="509368"/>
          </a:xfrm>
          <a:custGeom>
            <a:avLst/>
            <a:gdLst>
              <a:gd name="connsiteX0" fmla="*/ 1937560 w 2036620"/>
              <a:gd name="connsiteY0" fmla="*/ 208964 h 509368"/>
              <a:gd name="connsiteX1" fmla="*/ 1891840 w 2036620"/>
              <a:gd name="connsiteY1" fmla="*/ 254684 h 509368"/>
              <a:gd name="connsiteX2" fmla="*/ 1937560 w 2036620"/>
              <a:gd name="connsiteY2" fmla="*/ 300404 h 509368"/>
              <a:gd name="connsiteX3" fmla="*/ 1983280 w 2036620"/>
              <a:gd name="connsiteY3" fmla="*/ 254684 h 509368"/>
              <a:gd name="connsiteX4" fmla="*/ 1937560 w 2036620"/>
              <a:gd name="connsiteY4" fmla="*/ 208964 h 509368"/>
              <a:gd name="connsiteX5" fmla="*/ 78280 w 2036620"/>
              <a:gd name="connsiteY5" fmla="*/ 208964 h 509368"/>
              <a:gd name="connsiteX6" fmla="*/ 32560 w 2036620"/>
              <a:gd name="connsiteY6" fmla="*/ 254684 h 509368"/>
              <a:gd name="connsiteX7" fmla="*/ 78280 w 2036620"/>
              <a:gd name="connsiteY7" fmla="*/ 300404 h 509368"/>
              <a:gd name="connsiteX8" fmla="*/ 124000 w 2036620"/>
              <a:gd name="connsiteY8" fmla="*/ 254684 h 509368"/>
              <a:gd name="connsiteX9" fmla="*/ 78280 w 2036620"/>
              <a:gd name="connsiteY9" fmla="*/ 208964 h 509368"/>
              <a:gd name="connsiteX10" fmla="*/ 0 w 2036620"/>
              <a:gd name="connsiteY10" fmla="*/ 0 h 509368"/>
              <a:gd name="connsiteX11" fmla="*/ 2036620 w 2036620"/>
              <a:gd name="connsiteY11" fmla="*/ 0 h 509368"/>
              <a:gd name="connsiteX12" fmla="*/ 2036620 w 2036620"/>
              <a:gd name="connsiteY12" fmla="*/ 509368 h 509368"/>
              <a:gd name="connsiteX13" fmla="*/ 0 w 2036620"/>
              <a:gd name="connsiteY13" fmla="*/ 509368 h 5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6620" h="509368">
                <a:moveTo>
                  <a:pt x="1937560" y="208964"/>
                </a:moveTo>
                <a:cubicBezTo>
                  <a:pt x="1912310" y="208964"/>
                  <a:pt x="1891840" y="229434"/>
                  <a:pt x="1891840" y="254684"/>
                </a:cubicBezTo>
                <a:cubicBezTo>
                  <a:pt x="1891840" y="279934"/>
                  <a:pt x="1912310" y="300404"/>
                  <a:pt x="1937560" y="300404"/>
                </a:cubicBezTo>
                <a:cubicBezTo>
                  <a:pt x="1962810" y="300404"/>
                  <a:pt x="1983280" y="279934"/>
                  <a:pt x="1983280" y="254684"/>
                </a:cubicBezTo>
                <a:cubicBezTo>
                  <a:pt x="1983280" y="229434"/>
                  <a:pt x="1962810" y="208964"/>
                  <a:pt x="1937560" y="208964"/>
                </a:cubicBezTo>
                <a:close/>
                <a:moveTo>
                  <a:pt x="78280" y="208964"/>
                </a:moveTo>
                <a:cubicBezTo>
                  <a:pt x="53030" y="208964"/>
                  <a:pt x="32560" y="229434"/>
                  <a:pt x="32560" y="254684"/>
                </a:cubicBezTo>
                <a:cubicBezTo>
                  <a:pt x="32560" y="279934"/>
                  <a:pt x="53030" y="300404"/>
                  <a:pt x="78280" y="300404"/>
                </a:cubicBezTo>
                <a:cubicBezTo>
                  <a:pt x="103530" y="300404"/>
                  <a:pt x="124000" y="279934"/>
                  <a:pt x="124000" y="254684"/>
                </a:cubicBezTo>
                <a:cubicBezTo>
                  <a:pt x="124000" y="229434"/>
                  <a:pt x="103530" y="208964"/>
                  <a:pt x="78280" y="208964"/>
                </a:cubicBezTo>
                <a:close/>
                <a:moveTo>
                  <a:pt x="0" y="0"/>
                </a:moveTo>
                <a:lnTo>
                  <a:pt x="2036620" y="0"/>
                </a:lnTo>
                <a:lnTo>
                  <a:pt x="2036620" y="509368"/>
                </a:lnTo>
                <a:lnTo>
                  <a:pt x="0" y="50936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423">
            <a:off x="1479793" y="4307176"/>
            <a:ext cx="619733" cy="61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734">
            <a:off x="878249" y="4264274"/>
            <a:ext cx="772234" cy="768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C2B78-D911-4694-A25E-6FD877ECF3C4}"/>
              </a:ext>
            </a:extLst>
          </p:cNvPr>
          <p:cNvSpPr txBox="1"/>
          <p:nvPr/>
        </p:nvSpPr>
        <p:spPr>
          <a:xfrm>
            <a:off x="2729132" y="246184"/>
            <a:ext cx="6752492" cy="76944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 অংকনের প্রয়োজনীয় উপকরণ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AE38F-5D12-47B2-9959-AF176F2A3A1E}"/>
              </a:ext>
            </a:extLst>
          </p:cNvPr>
          <p:cNvSpPr txBox="1"/>
          <p:nvPr/>
        </p:nvSpPr>
        <p:spPr>
          <a:xfrm>
            <a:off x="907376" y="3557006"/>
            <a:ext cx="241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 শক্ত কাগজ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2A303-FCAD-4A8D-BFEB-9B1030C000D0}"/>
              </a:ext>
            </a:extLst>
          </p:cNvPr>
          <p:cNvSpPr txBox="1"/>
          <p:nvPr/>
        </p:nvSpPr>
        <p:spPr>
          <a:xfrm>
            <a:off x="1065163" y="5157305"/>
            <a:ext cx="179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পেনসিল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7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62 L 0.53646 0.01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1644 L 0.56328 -0.362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2431 L 0.55482 -0.2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E810F1-84CE-48A9-8C21-9D5A0A128F17}"/>
              </a:ext>
            </a:extLst>
          </p:cNvPr>
          <p:cNvSpPr/>
          <p:nvPr/>
        </p:nvSpPr>
        <p:spPr>
          <a:xfrm>
            <a:off x="808296" y="1224896"/>
            <a:ext cx="10600609" cy="469860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79818" y="1622182"/>
            <a:ext cx="3810000" cy="381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779818" y="1524000"/>
            <a:ext cx="3810000" cy="3914256"/>
            <a:chOff x="4779818" y="1633209"/>
            <a:chExt cx="3810000" cy="3914256"/>
          </a:xfrm>
        </p:grpSpPr>
        <p:sp>
          <p:nvSpPr>
            <p:cNvPr id="16" name="Freeform 15"/>
            <p:cNvSpPr/>
            <p:nvPr/>
          </p:nvSpPr>
          <p:spPr>
            <a:xfrm rot="16200000">
              <a:off x="5666508" y="2396835"/>
              <a:ext cx="2036620" cy="509368"/>
            </a:xfrm>
            <a:custGeom>
              <a:avLst/>
              <a:gdLst>
                <a:gd name="connsiteX0" fmla="*/ 1937560 w 2036620"/>
                <a:gd name="connsiteY0" fmla="*/ 208964 h 509368"/>
                <a:gd name="connsiteX1" fmla="*/ 1891840 w 2036620"/>
                <a:gd name="connsiteY1" fmla="*/ 254684 h 509368"/>
                <a:gd name="connsiteX2" fmla="*/ 1937560 w 2036620"/>
                <a:gd name="connsiteY2" fmla="*/ 300404 h 509368"/>
                <a:gd name="connsiteX3" fmla="*/ 1983280 w 2036620"/>
                <a:gd name="connsiteY3" fmla="*/ 254684 h 509368"/>
                <a:gd name="connsiteX4" fmla="*/ 1937560 w 2036620"/>
                <a:gd name="connsiteY4" fmla="*/ 208964 h 509368"/>
                <a:gd name="connsiteX5" fmla="*/ 78280 w 2036620"/>
                <a:gd name="connsiteY5" fmla="*/ 208964 h 509368"/>
                <a:gd name="connsiteX6" fmla="*/ 32560 w 2036620"/>
                <a:gd name="connsiteY6" fmla="*/ 254684 h 509368"/>
                <a:gd name="connsiteX7" fmla="*/ 78280 w 2036620"/>
                <a:gd name="connsiteY7" fmla="*/ 300404 h 509368"/>
                <a:gd name="connsiteX8" fmla="*/ 124000 w 2036620"/>
                <a:gd name="connsiteY8" fmla="*/ 254684 h 509368"/>
                <a:gd name="connsiteX9" fmla="*/ 78280 w 2036620"/>
                <a:gd name="connsiteY9" fmla="*/ 208964 h 509368"/>
                <a:gd name="connsiteX10" fmla="*/ 0 w 2036620"/>
                <a:gd name="connsiteY10" fmla="*/ 0 h 509368"/>
                <a:gd name="connsiteX11" fmla="*/ 2036620 w 2036620"/>
                <a:gd name="connsiteY11" fmla="*/ 0 h 509368"/>
                <a:gd name="connsiteX12" fmla="*/ 2036620 w 2036620"/>
                <a:gd name="connsiteY12" fmla="*/ 509368 h 509368"/>
                <a:gd name="connsiteX13" fmla="*/ 0 w 2036620"/>
                <a:gd name="connsiteY13" fmla="*/ 509368 h 5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6620" h="509368">
                  <a:moveTo>
                    <a:pt x="1937560" y="208964"/>
                  </a:moveTo>
                  <a:cubicBezTo>
                    <a:pt x="1912310" y="208964"/>
                    <a:pt x="1891840" y="229434"/>
                    <a:pt x="1891840" y="254684"/>
                  </a:cubicBezTo>
                  <a:cubicBezTo>
                    <a:pt x="1891840" y="279934"/>
                    <a:pt x="1912310" y="300404"/>
                    <a:pt x="1937560" y="300404"/>
                  </a:cubicBezTo>
                  <a:cubicBezTo>
                    <a:pt x="1962810" y="300404"/>
                    <a:pt x="1983280" y="279934"/>
                    <a:pt x="1983280" y="254684"/>
                  </a:cubicBezTo>
                  <a:cubicBezTo>
                    <a:pt x="1983280" y="229434"/>
                    <a:pt x="1962810" y="208964"/>
                    <a:pt x="1937560" y="208964"/>
                  </a:cubicBezTo>
                  <a:close/>
                  <a:moveTo>
                    <a:pt x="78280" y="208964"/>
                  </a:moveTo>
                  <a:cubicBezTo>
                    <a:pt x="53030" y="208964"/>
                    <a:pt x="32560" y="229434"/>
                    <a:pt x="32560" y="254684"/>
                  </a:cubicBezTo>
                  <a:cubicBezTo>
                    <a:pt x="32560" y="279934"/>
                    <a:pt x="53030" y="300404"/>
                    <a:pt x="78280" y="300404"/>
                  </a:cubicBezTo>
                  <a:cubicBezTo>
                    <a:pt x="103530" y="300404"/>
                    <a:pt x="124000" y="279934"/>
                    <a:pt x="124000" y="254684"/>
                  </a:cubicBezTo>
                  <a:cubicBezTo>
                    <a:pt x="124000" y="229434"/>
                    <a:pt x="103530" y="208964"/>
                    <a:pt x="78280" y="208964"/>
                  </a:cubicBezTo>
                  <a:close/>
                  <a:moveTo>
                    <a:pt x="0" y="0"/>
                  </a:moveTo>
                  <a:lnTo>
                    <a:pt x="2036620" y="0"/>
                  </a:lnTo>
                  <a:lnTo>
                    <a:pt x="2036620" y="509368"/>
                  </a:lnTo>
                  <a:lnTo>
                    <a:pt x="0" y="509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7734">
              <a:off x="6007179" y="1780092"/>
              <a:ext cx="772234" cy="768801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779818" y="1737465"/>
              <a:ext cx="3810000" cy="381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423">
            <a:off x="6544939" y="2838444"/>
            <a:ext cx="572493" cy="5699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2ACF99-B26B-464B-93F7-1212CFBE397A}"/>
              </a:ext>
            </a:extLst>
          </p:cNvPr>
          <p:cNvSpPr txBox="1"/>
          <p:nvPr/>
        </p:nvSpPr>
        <p:spPr>
          <a:xfrm>
            <a:off x="4283422" y="267784"/>
            <a:ext cx="4219748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 অংক</a:t>
            </a:r>
            <a:r>
              <a:rPr lang="bn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অনুশীলন</a:t>
            </a:r>
            <a:endParaRPr lang="en-US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0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807">
            <a:off x="3781575" y="4039462"/>
            <a:ext cx="1525563" cy="193238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69" y="4714804"/>
            <a:ext cx="808073" cy="14344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 rot="16200000">
            <a:off x="1911584" y="4523128"/>
            <a:ext cx="2538742" cy="713508"/>
            <a:chOff x="5393782" y="1539082"/>
            <a:chExt cx="3532909" cy="886691"/>
          </a:xfrm>
          <a:solidFill>
            <a:srgbClr val="00B0F0"/>
          </a:solidFill>
        </p:grpSpPr>
        <p:sp>
          <p:nvSpPr>
            <p:cNvPr id="7" name="Rectangle 6"/>
            <p:cNvSpPr/>
            <p:nvPr/>
          </p:nvSpPr>
          <p:spPr>
            <a:xfrm>
              <a:off x="5393782" y="1539082"/>
              <a:ext cx="3532909" cy="88669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576649" y="1911929"/>
              <a:ext cx="143055" cy="140997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563886" y="1892396"/>
              <a:ext cx="143055" cy="140997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3E0647-DCF9-40F2-9767-C3C54DB88876}"/>
              </a:ext>
            </a:extLst>
          </p:cNvPr>
          <p:cNvSpPr txBox="1"/>
          <p:nvPr/>
        </p:nvSpPr>
        <p:spPr>
          <a:xfrm>
            <a:off x="2870649" y="523102"/>
            <a:ext cx="2555943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64512" y="1017606"/>
            <a:ext cx="5185810" cy="5185810"/>
            <a:chOff x="762000" y="2079837"/>
            <a:chExt cx="4053541" cy="40535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762000" y="2079837"/>
              <a:ext cx="4053541" cy="4053541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66977" y="2484814"/>
              <a:ext cx="3243587" cy="3243587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5879" y="2696390"/>
              <a:ext cx="2713519" cy="2959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থীরা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র্ডে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অংক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08759" y="2226596"/>
              <a:ext cx="3760023" cy="3760023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0" y="464927"/>
            <a:ext cx="2329486" cy="1636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7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722</Words>
  <Application>Microsoft Office PowerPoint</Application>
  <PresentationFormat>Widescreen</PresentationFormat>
  <Paragraphs>130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299</cp:revision>
  <dcterms:created xsi:type="dcterms:W3CDTF">2006-08-16T00:00:00Z</dcterms:created>
  <dcterms:modified xsi:type="dcterms:W3CDTF">2020-11-14T13:38:47Z</dcterms:modified>
</cp:coreProperties>
</file>