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4" r:id="rId2"/>
    <p:sldId id="256" r:id="rId3"/>
    <p:sldId id="258" r:id="rId4"/>
    <p:sldId id="257" r:id="rId5"/>
    <p:sldId id="273" r:id="rId6"/>
    <p:sldId id="271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CC00"/>
    <a:srgbClr val="66FF33"/>
    <a:srgbClr val="00FFFF"/>
    <a:srgbClr val="F303D6"/>
    <a:srgbClr val="3002F4"/>
    <a:srgbClr val="66FF66"/>
    <a:srgbClr val="6293F4"/>
    <a:srgbClr val="FF8BDE"/>
    <a:srgbClr val="7D5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1AFA7-1501-4614-B9A3-3EB657E82E2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4E7B1B-0D38-40B4-91B9-34D547EF2249}">
      <dgm:prSet phldrT="[Text]"/>
      <dgm:spPr>
        <a:solidFill>
          <a:srgbClr val="66FFFF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বৃত্তের স্পর্শক কী বলতে পারবে,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3BCE6F-3B71-427C-A8C2-2B13AEE67FA6}" type="parTrans" cxnId="{B2D6FD86-6A66-4384-AB89-66F40BD4BD0A}">
      <dgm:prSet/>
      <dgm:spPr/>
      <dgm:t>
        <a:bodyPr/>
        <a:lstStyle/>
        <a:p>
          <a:endParaRPr lang="en-US"/>
        </a:p>
      </dgm:t>
    </dgm:pt>
    <dgm:pt modelId="{6A3A9163-A9AA-48B1-8E14-851EAB255249}" type="sibTrans" cxnId="{B2D6FD86-6A66-4384-AB89-66F40BD4BD0A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F357C91-82B6-47C0-8577-123E40D11815}">
      <dgm:prSet phldrT="[Text]"/>
      <dgm:spPr>
        <a:solidFill>
          <a:srgbClr val="6293F4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বৃত্তের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পরিধির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কোনো বিন্দু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স্পর্শক আকঁতে পারবে,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15C824-EA6D-4909-A6FB-B71C5D0D060F}" type="parTrans" cxnId="{27F07FA5-53B5-410A-B045-740EC2817F7D}">
      <dgm:prSet/>
      <dgm:spPr/>
      <dgm:t>
        <a:bodyPr/>
        <a:lstStyle/>
        <a:p>
          <a:endParaRPr lang="en-US"/>
        </a:p>
      </dgm:t>
    </dgm:pt>
    <dgm:pt modelId="{41BE9A1F-27E8-49D0-B0AD-80255D913F2B}" type="sibTrans" cxnId="{27F07FA5-53B5-410A-B045-740EC2817F7D}">
      <dgm:prSet/>
      <dgm:spPr/>
      <dgm:t>
        <a:bodyPr/>
        <a:lstStyle/>
        <a:p>
          <a:endParaRPr lang="en-US"/>
        </a:p>
      </dgm:t>
    </dgm:pt>
    <dgm:pt modelId="{07A6270C-7A5F-4BFE-BB22-C829903C8061}">
      <dgm:prSet phldrT="[Text]"/>
      <dgm:spPr>
        <a:solidFill>
          <a:srgbClr val="66FF66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বৃত্তের স্পর্শক অংক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নের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পারবে।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36C9CD-CE49-48D2-B117-9BB7B53BF9E8}" type="parTrans" cxnId="{523B6FAE-340D-4B5C-9726-48E9AC223314}">
      <dgm:prSet/>
      <dgm:spPr/>
      <dgm:t>
        <a:bodyPr/>
        <a:lstStyle/>
        <a:p>
          <a:endParaRPr lang="en-US"/>
        </a:p>
      </dgm:t>
    </dgm:pt>
    <dgm:pt modelId="{2F62449D-DCDC-4226-84C6-B6218634AB62}" type="sibTrans" cxnId="{523B6FAE-340D-4B5C-9726-48E9AC223314}">
      <dgm:prSet/>
      <dgm:spPr/>
      <dgm:t>
        <a:bodyPr/>
        <a:lstStyle/>
        <a:p>
          <a:endParaRPr lang="en-US"/>
        </a:p>
      </dgm:t>
    </dgm:pt>
    <dgm:pt modelId="{C174D509-050E-4481-866F-BB1446B13039}" type="pres">
      <dgm:prSet presAssocID="{87A1AFA7-1501-4614-B9A3-3EB657E82E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839DB44-03AE-43AC-9220-922E377E92DB}" type="pres">
      <dgm:prSet presAssocID="{87A1AFA7-1501-4614-B9A3-3EB657E82E2E}" presName="Name1" presStyleCnt="0"/>
      <dgm:spPr/>
    </dgm:pt>
    <dgm:pt modelId="{F9941FEC-7C4D-4305-B928-D784A572C07D}" type="pres">
      <dgm:prSet presAssocID="{87A1AFA7-1501-4614-B9A3-3EB657E82E2E}" presName="cycle" presStyleCnt="0"/>
      <dgm:spPr/>
    </dgm:pt>
    <dgm:pt modelId="{9D43B98D-4BD4-4E84-9258-1591AE6EDB81}" type="pres">
      <dgm:prSet presAssocID="{87A1AFA7-1501-4614-B9A3-3EB657E82E2E}" presName="srcNode" presStyleLbl="node1" presStyleIdx="0" presStyleCnt="3"/>
      <dgm:spPr/>
    </dgm:pt>
    <dgm:pt modelId="{2B8179A6-AC1D-4CA1-87E8-9895BC60AF11}" type="pres">
      <dgm:prSet presAssocID="{87A1AFA7-1501-4614-B9A3-3EB657E82E2E}" presName="conn" presStyleLbl="parChTrans1D2" presStyleIdx="0" presStyleCnt="1"/>
      <dgm:spPr/>
      <dgm:t>
        <a:bodyPr/>
        <a:lstStyle/>
        <a:p>
          <a:endParaRPr lang="en-US"/>
        </a:p>
      </dgm:t>
    </dgm:pt>
    <dgm:pt modelId="{8793CBA4-4FF9-4412-A2C1-789F349F3762}" type="pres">
      <dgm:prSet presAssocID="{87A1AFA7-1501-4614-B9A3-3EB657E82E2E}" presName="extraNode" presStyleLbl="node1" presStyleIdx="0" presStyleCnt="3"/>
      <dgm:spPr/>
    </dgm:pt>
    <dgm:pt modelId="{1566B077-8F66-4190-9C11-3B2580FC9156}" type="pres">
      <dgm:prSet presAssocID="{87A1AFA7-1501-4614-B9A3-3EB657E82E2E}" presName="dstNode" presStyleLbl="node1" presStyleIdx="0" presStyleCnt="3"/>
      <dgm:spPr/>
    </dgm:pt>
    <dgm:pt modelId="{DD2475BE-C2A6-4FF9-A719-B7DB619A3773}" type="pres">
      <dgm:prSet presAssocID="{3C4E7B1B-0D38-40B4-91B9-34D547EF22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5DC67-EE64-4DFA-A3EE-425135B6A7FC}" type="pres">
      <dgm:prSet presAssocID="{3C4E7B1B-0D38-40B4-91B9-34D547EF2249}" presName="accent_1" presStyleCnt="0"/>
      <dgm:spPr/>
    </dgm:pt>
    <dgm:pt modelId="{6BE9AF8B-2729-4245-9206-E155341495D8}" type="pres">
      <dgm:prSet presAssocID="{3C4E7B1B-0D38-40B4-91B9-34D547EF2249}" presName="accentRepeatNode" presStyleLbl="solidFgAcc1" presStyleIdx="0" presStyleCnt="3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A5C5CD-B607-4361-9AE9-3348C16AE93F}" type="pres">
      <dgm:prSet presAssocID="{DF357C91-82B6-47C0-8577-123E40D118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8A471-7C10-4FD8-B8DB-6028E3E8921E}" type="pres">
      <dgm:prSet presAssocID="{DF357C91-82B6-47C0-8577-123E40D11815}" presName="accent_2" presStyleCnt="0"/>
      <dgm:spPr/>
    </dgm:pt>
    <dgm:pt modelId="{8F772EFF-2B37-449E-BFD6-4F5211E687AF}" type="pres">
      <dgm:prSet presAssocID="{DF357C91-82B6-47C0-8577-123E40D11815}" presName="accentRepeatNode" presStyleLbl="solidFgAcc1" presStyleIdx="1" presStyleCnt="3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D31CE3-D680-47F1-9A64-1AD5A966625C}" type="pres">
      <dgm:prSet presAssocID="{07A6270C-7A5F-4BFE-BB22-C829903C80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4A9CB-7B4F-4268-9E7B-2C7301E0ADAB}" type="pres">
      <dgm:prSet presAssocID="{07A6270C-7A5F-4BFE-BB22-C829903C8061}" presName="accent_3" presStyleCnt="0"/>
      <dgm:spPr/>
    </dgm:pt>
    <dgm:pt modelId="{70F2644F-DBDF-41B7-8455-243AF9ED2C3C}" type="pres">
      <dgm:prSet presAssocID="{07A6270C-7A5F-4BFE-BB22-C829903C8061}" presName="accentRepeatNode" presStyleLbl="solidFgAcc1" presStyleIdx="2" presStyleCnt="3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4CD41E4-1469-49F0-96BE-7D07C0C393A0}" type="presOf" srcId="{DF357C91-82B6-47C0-8577-123E40D11815}" destId="{ADA5C5CD-B607-4361-9AE9-3348C16AE93F}" srcOrd="0" destOrd="0" presId="urn:microsoft.com/office/officeart/2008/layout/VerticalCurvedList"/>
    <dgm:cxn modelId="{F6DFC339-AF45-48C3-A6B7-F7D3E3639763}" type="presOf" srcId="{07A6270C-7A5F-4BFE-BB22-C829903C8061}" destId="{7DD31CE3-D680-47F1-9A64-1AD5A966625C}" srcOrd="0" destOrd="0" presId="urn:microsoft.com/office/officeart/2008/layout/VerticalCurvedList"/>
    <dgm:cxn modelId="{B2D6FD86-6A66-4384-AB89-66F40BD4BD0A}" srcId="{87A1AFA7-1501-4614-B9A3-3EB657E82E2E}" destId="{3C4E7B1B-0D38-40B4-91B9-34D547EF2249}" srcOrd="0" destOrd="0" parTransId="{2B3BCE6F-3B71-427C-A8C2-2B13AEE67FA6}" sibTransId="{6A3A9163-A9AA-48B1-8E14-851EAB255249}"/>
    <dgm:cxn modelId="{6C67CBD0-A2AE-4AA9-919C-B33229DCFDFC}" type="presOf" srcId="{87A1AFA7-1501-4614-B9A3-3EB657E82E2E}" destId="{C174D509-050E-4481-866F-BB1446B13039}" srcOrd="0" destOrd="0" presId="urn:microsoft.com/office/officeart/2008/layout/VerticalCurvedList"/>
    <dgm:cxn modelId="{523B6FAE-340D-4B5C-9726-48E9AC223314}" srcId="{87A1AFA7-1501-4614-B9A3-3EB657E82E2E}" destId="{07A6270C-7A5F-4BFE-BB22-C829903C8061}" srcOrd="2" destOrd="0" parTransId="{9D36C9CD-CE49-48D2-B117-9BB7B53BF9E8}" sibTransId="{2F62449D-DCDC-4226-84C6-B6218634AB62}"/>
    <dgm:cxn modelId="{9E9FE957-53AD-4EAF-976F-2379DEAECA16}" type="presOf" srcId="{3C4E7B1B-0D38-40B4-91B9-34D547EF2249}" destId="{DD2475BE-C2A6-4FF9-A719-B7DB619A3773}" srcOrd="0" destOrd="0" presId="urn:microsoft.com/office/officeart/2008/layout/VerticalCurvedList"/>
    <dgm:cxn modelId="{8B2153B5-73B9-4C7E-9114-40F90EA3FBEE}" type="presOf" srcId="{6A3A9163-A9AA-48B1-8E14-851EAB255249}" destId="{2B8179A6-AC1D-4CA1-87E8-9895BC60AF11}" srcOrd="0" destOrd="0" presId="urn:microsoft.com/office/officeart/2008/layout/VerticalCurvedList"/>
    <dgm:cxn modelId="{27F07FA5-53B5-410A-B045-740EC2817F7D}" srcId="{87A1AFA7-1501-4614-B9A3-3EB657E82E2E}" destId="{DF357C91-82B6-47C0-8577-123E40D11815}" srcOrd="1" destOrd="0" parTransId="{E415C824-EA6D-4909-A6FB-B71C5D0D060F}" sibTransId="{41BE9A1F-27E8-49D0-B0AD-80255D913F2B}"/>
    <dgm:cxn modelId="{DD124FE5-D3FC-4ACF-8EA7-687012C1318E}" type="presParOf" srcId="{C174D509-050E-4481-866F-BB1446B13039}" destId="{B839DB44-03AE-43AC-9220-922E377E92DB}" srcOrd="0" destOrd="0" presId="urn:microsoft.com/office/officeart/2008/layout/VerticalCurvedList"/>
    <dgm:cxn modelId="{85B88600-F6D8-41CF-A88D-D32A4400102D}" type="presParOf" srcId="{B839DB44-03AE-43AC-9220-922E377E92DB}" destId="{F9941FEC-7C4D-4305-B928-D784A572C07D}" srcOrd="0" destOrd="0" presId="urn:microsoft.com/office/officeart/2008/layout/VerticalCurvedList"/>
    <dgm:cxn modelId="{A52DBD36-34B7-42AB-A21C-E02388A354B2}" type="presParOf" srcId="{F9941FEC-7C4D-4305-B928-D784A572C07D}" destId="{9D43B98D-4BD4-4E84-9258-1591AE6EDB81}" srcOrd="0" destOrd="0" presId="urn:microsoft.com/office/officeart/2008/layout/VerticalCurvedList"/>
    <dgm:cxn modelId="{33A5C22E-1A69-4A20-BF3F-7E6B7963D19C}" type="presParOf" srcId="{F9941FEC-7C4D-4305-B928-D784A572C07D}" destId="{2B8179A6-AC1D-4CA1-87E8-9895BC60AF11}" srcOrd="1" destOrd="0" presId="urn:microsoft.com/office/officeart/2008/layout/VerticalCurvedList"/>
    <dgm:cxn modelId="{411FE788-CAC0-4461-9344-F90C0F28905E}" type="presParOf" srcId="{F9941FEC-7C4D-4305-B928-D784A572C07D}" destId="{8793CBA4-4FF9-4412-A2C1-789F349F3762}" srcOrd="2" destOrd="0" presId="urn:microsoft.com/office/officeart/2008/layout/VerticalCurvedList"/>
    <dgm:cxn modelId="{0CADD0BC-6FCB-46CB-9344-0DF78027749A}" type="presParOf" srcId="{F9941FEC-7C4D-4305-B928-D784A572C07D}" destId="{1566B077-8F66-4190-9C11-3B2580FC9156}" srcOrd="3" destOrd="0" presId="urn:microsoft.com/office/officeart/2008/layout/VerticalCurvedList"/>
    <dgm:cxn modelId="{64FDCBA4-C630-4098-8170-0A484A431419}" type="presParOf" srcId="{B839DB44-03AE-43AC-9220-922E377E92DB}" destId="{DD2475BE-C2A6-4FF9-A719-B7DB619A3773}" srcOrd="1" destOrd="0" presId="urn:microsoft.com/office/officeart/2008/layout/VerticalCurvedList"/>
    <dgm:cxn modelId="{49AEC112-3235-433A-BBB7-A473DD09BCB6}" type="presParOf" srcId="{B839DB44-03AE-43AC-9220-922E377E92DB}" destId="{F1D5DC67-EE64-4DFA-A3EE-425135B6A7FC}" srcOrd="2" destOrd="0" presId="urn:microsoft.com/office/officeart/2008/layout/VerticalCurvedList"/>
    <dgm:cxn modelId="{053D1B2F-50B4-488F-BE34-4C7DD094F9B4}" type="presParOf" srcId="{F1D5DC67-EE64-4DFA-A3EE-425135B6A7FC}" destId="{6BE9AF8B-2729-4245-9206-E155341495D8}" srcOrd="0" destOrd="0" presId="urn:microsoft.com/office/officeart/2008/layout/VerticalCurvedList"/>
    <dgm:cxn modelId="{1BE95923-3006-4562-8960-7F6845F22793}" type="presParOf" srcId="{B839DB44-03AE-43AC-9220-922E377E92DB}" destId="{ADA5C5CD-B607-4361-9AE9-3348C16AE93F}" srcOrd="3" destOrd="0" presId="urn:microsoft.com/office/officeart/2008/layout/VerticalCurvedList"/>
    <dgm:cxn modelId="{4E979B2D-840B-4D2B-B2C8-F52E27F29028}" type="presParOf" srcId="{B839DB44-03AE-43AC-9220-922E377E92DB}" destId="{2C18A471-7C10-4FD8-B8DB-6028E3E8921E}" srcOrd="4" destOrd="0" presId="urn:microsoft.com/office/officeart/2008/layout/VerticalCurvedList"/>
    <dgm:cxn modelId="{010CA83F-F141-47FA-94A3-D7216B117B99}" type="presParOf" srcId="{2C18A471-7C10-4FD8-B8DB-6028E3E8921E}" destId="{8F772EFF-2B37-449E-BFD6-4F5211E687AF}" srcOrd="0" destOrd="0" presId="urn:microsoft.com/office/officeart/2008/layout/VerticalCurvedList"/>
    <dgm:cxn modelId="{1B0F23AD-C649-49F4-8F4A-2E073C0247C3}" type="presParOf" srcId="{B839DB44-03AE-43AC-9220-922E377E92DB}" destId="{7DD31CE3-D680-47F1-9A64-1AD5A966625C}" srcOrd="5" destOrd="0" presId="urn:microsoft.com/office/officeart/2008/layout/VerticalCurvedList"/>
    <dgm:cxn modelId="{3BA3BA1A-7060-4BC9-8E5E-FF867B281693}" type="presParOf" srcId="{B839DB44-03AE-43AC-9220-922E377E92DB}" destId="{68F4A9CB-7B4F-4268-9E7B-2C7301E0ADAB}" srcOrd="6" destOrd="0" presId="urn:microsoft.com/office/officeart/2008/layout/VerticalCurvedList"/>
    <dgm:cxn modelId="{0359FEEF-9473-4F4B-9ED0-FB6A0693210D}" type="presParOf" srcId="{68F4A9CB-7B4F-4268-9E7B-2C7301E0ADAB}" destId="{70F2644F-DBDF-41B7-8455-243AF9ED2C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179A6-AC1D-4CA1-87E8-9895BC60AF11}">
      <dsp:nvSpPr>
        <dsp:cNvPr id="0" name=""/>
        <dsp:cNvSpPr/>
      </dsp:nvSpPr>
      <dsp:spPr>
        <a:xfrm>
          <a:off x="-3439517" y="-528845"/>
          <a:ext cx="4100975" cy="4100975"/>
        </a:xfrm>
        <a:prstGeom prst="blockArc">
          <a:avLst>
            <a:gd name="adj1" fmla="val 18900000"/>
            <a:gd name="adj2" fmla="val 2700000"/>
            <a:gd name="adj3" fmla="val 527"/>
          </a:avLst>
        </a:pr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475BE-C2A6-4FF9-A719-B7DB619A3773}">
      <dsp:nvSpPr>
        <dsp:cNvPr id="0" name=""/>
        <dsp:cNvSpPr/>
      </dsp:nvSpPr>
      <dsp:spPr>
        <a:xfrm>
          <a:off x="425339" y="304328"/>
          <a:ext cx="6975483" cy="608657"/>
        </a:xfrm>
        <a:prstGeom prst="rect">
          <a:avLst/>
        </a:prstGeom>
        <a:solidFill>
          <a:srgbClr val="66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12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বৃত্তের স্পর্শক কী বলতে পারবে, </a:t>
          </a:r>
          <a:endParaRPr lang="en-US" sz="2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339" y="304328"/>
        <a:ext cx="6975483" cy="608657"/>
      </dsp:txXfrm>
    </dsp:sp>
    <dsp:sp modelId="{6BE9AF8B-2729-4245-9206-E155341495D8}">
      <dsp:nvSpPr>
        <dsp:cNvPr id="0" name=""/>
        <dsp:cNvSpPr/>
      </dsp:nvSpPr>
      <dsp:spPr>
        <a:xfrm>
          <a:off x="44929" y="228246"/>
          <a:ext cx="760821" cy="760821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5C5CD-B607-4361-9AE9-3348C16AE93F}">
      <dsp:nvSpPr>
        <dsp:cNvPr id="0" name=""/>
        <dsp:cNvSpPr/>
      </dsp:nvSpPr>
      <dsp:spPr>
        <a:xfrm>
          <a:off x="646586" y="1217314"/>
          <a:ext cx="6754236" cy="608657"/>
        </a:xfrm>
        <a:prstGeom prst="rect">
          <a:avLst/>
        </a:prstGeom>
        <a:solidFill>
          <a:srgbClr val="6293F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12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বৃত্তের </a:t>
          </a:r>
          <a:r>
            <a:rPr lang="en-US" sz="29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পরিধির</a:t>
          </a:r>
          <a:r>
            <a:rPr lang="en-US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bn-IN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কোনো বিন্দু</a:t>
          </a:r>
          <a:r>
            <a:rPr lang="en-US" sz="29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bn-IN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স্পর্শক আকঁতে পারবে, </a:t>
          </a:r>
          <a:endParaRPr lang="en-US" sz="2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586" y="1217314"/>
        <a:ext cx="6754236" cy="608657"/>
      </dsp:txXfrm>
    </dsp:sp>
    <dsp:sp modelId="{8F772EFF-2B37-449E-BFD6-4F5211E687AF}">
      <dsp:nvSpPr>
        <dsp:cNvPr id="0" name=""/>
        <dsp:cNvSpPr/>
      </dsp:nvSpPr>
      <dsp:spPr>
        <a:xfrm>
          <a:off x="266176" y="1141231"/>
          <a:ext cx="760821" cy="760821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31CE3-D680-47F1-9A64-1AD5A966625C}">
      <dsp:nvSpPr>
        <dsp:cNvPr id="0" name=""/>
        <dsp:cNvSpPr/>
      </dsp:nvSpPr>
      <dsp:spPr>
        <a:xfrm>
          <a:off x="425339" y="2130299"/>
          <a:ext cx="6975483" cy="608657"/>
        </a:xfrm>
        <a:prstGeom prst="rect">
          <a:avLst/>
        </a:prstGeom>
        <a:solidFill>
          <a:srgbClr val="66FF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12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বৃত্তের স্পর্শক অংক</a:t>
          </a:r>
          <a:r>
            <a:rPr lang="en-US" sz="29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নের</a:t>
          </a:r>
          <a:r>
            <a:rPr lang="bn-IN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bn-IN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পারবে।</a:t>
          </a:r>
          <a:r>
            <a:rPr lang="bn-IN" sz="2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5339" y="2130299"/>
        <a:ext cx="6975483" cy="608657"/>
      </dsp:txXfrm>
    </dsp:sp>
    <dsp:sp modelId="{70F2644F-DBDF-41B7-8455-243AF9ED2C3C}">
      <dsp:nvSpPr>
        <dsp:cNvPr id="0" name=""/>
        <dsp:cNvSpPr/>
      </dsp:nvSpPr>
      <dsp:spPr>
        <a:xfrm>
          <a:off x="44929" y="2054217"/>
          <a:ext cx="760821" cy="760821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9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2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7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8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943"/>
            </a:avLst>
          </a:prstGeom>
          <a:gradFill>
            <a:gsLst>
              <a:gs pos="0">
                <a:srgbClr val="00FFFF"/>
              </a:gs>
              <a:gs pos="13000">
                <a:srgbClr val="F303D6"/>
              </a:gs>
              <a:gs pos="46925">
                <a:srgbClr val="FFFF00"/>
              </a:gs>
              <a:gs pos="86000">
                <a:srgbClr val="F303D6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18183" y="6575917"/>
            <a:ext cx="797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সিলেট-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01720565252.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4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C48F-876F-4758-8F2C-F3BADC52B01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9641-6056-4226-A771-2726E5C6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00401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0590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>
                <a:solidFill>
                  <a:srgbClr val="FF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>
                <a:solidFill>
                  <a:srgbClr val="00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rgbClr val="00FF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351" y="384406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>
                <a:solidFill>
                  <a:srgbClr val="FF00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>
                <a:solidFill>
                  <a:srgbClr val="00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9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85772" y="1779815"/>
            <a:ext cx="3418198" cy="3256643"/>
            <a:chOff x="2885772" y="1779815"/>
            <a:chExt cx="3418198" cy="3256643"/>
          </a:xfrm>
        </p:grpSpPr>
        <p:grpSp>
          <p:nvGrpSpPr>
            <p:cNvPr id="3" name="Group 2"/>
            <p:cNvGrpSpPr/>
            <p:nvPr/>
          </p:nvGrpSpPr>
          <p:grpSpPr>
            <a:xfrm>
              <a:off x="2885772" y="1779815"/>
              <a:ext cx="3372454" cy="3256643"/>
              <a:chOff x="2885772" y="1779815"/>
              <a:chExt cx="3372454" cy="325664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885772" y="1779815"/>
                <a:ext cx="3372454" cy="3256643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539341" y="3381595"/>
                <a:ext cx="73479" cy="1143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262285" y="3207774"/>
                <a:ext cx="191728" cy="22122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6230491" y="3388440"/>
              <a:ext cx="73479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46721" y="3207774"/>
            <a:ext cx="191728" cy="221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3429000"/>
            <a:ext cx="1731970" cy="1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271" y="1617761"/>
            <a:ext cx="2491359" cy="19587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6632" y="5471651"/>
            <a:ext cx="699073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কেন্দ্রবিশিষ্ট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O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168" y="4822723"/>
            <a:ext cx="2315497" cy="5604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821" y="3414253"/>
            <a:ext cx="4660837" cy="27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416 L 0.196 0.006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5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85772" y="1779815"/>
            <a:ext cx="3652677" cy="3256643"/>
            <a:chOff x="2885772" y="1779815"/>
            <a:chExt cx="3652677" cy="3256643"/>
          </a:xfrm>
        </p:grpSpPr>
        <p:sp>
          <p:nvSpPr>
            <p:cNvPr id="5" name="Oval 4"/>
            <p:cNvSpPr/>
            <p:nvPr/>
          </p:nvSpPr>
          <p:spPr>
            <a:xfrm>
              <a:off x="2885772" y="1779815"/>
              <a:ext cx="3372454" cy="3256643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39341" y="3366847"/>
              <a:ext cx="73479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2285" y="3207774"/>
              <a:ext cx="191728" cy="22122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230491" y="3373692"/>
              <a:ext cx="73479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46721" y="3207774"/>
              <a:ext cx="191728" cy="22122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557252" y="3429000"/>
              <a:ext cx="1731970" cy="18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rc 10"/>
          <p:cNvSpPr/>
          <p:nvPr/>
        </p:nvSpPr>
        <p:spPr>
          <a:xfrm rot="15730220">
            <a:off x="5396700" y="2449432"/>
            <a:ext cx="1761365" cy="1819802"/>
          </a:xfrm>
          <a:prstGeom prst="arc">
            <a:avLst>
              <a:gd name="adj1" fmla="val 16130792"/>
              <a:gd name="adj2" fmla="val 707523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92835">
            <a:off x="3583568" y="769887"/>
            <a:ext cx="5341512" cy="52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3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85772" y="1779815"/>
            <a:ext cx="4301512" cy="3256643"/>
            <a:chOff x="2885772" y="1779815"/>
            <a:chExt cx="4301512" cy="3256643"/>
          </a:xfrm>
        </p:grpSpPr>
        <p:grpSp>
          <p:nvGrpSpPr>
            <p:cNvPr id="3" name="Group 2"/>
            <p:cNvGrpSpPr/>
            <p:nvPr/>
          </p:nvGrpSpPr>
          <p:grpSpPr>
            <a:xfrm>
              <a:off x="2885772" y="1779815"/>
              <a:ext cx="3652677" cy="3256643"/>
              <a:chOff x="2885772" y="1779815"/>
              <a:chExt cx="3652677" cy="325664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885772" y="1779815"/>
                <a:ext cx="3372454" cy="3256643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539341" y="3366847"/>
                <a:ext cx="73479" cy="1143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262285" y="3207774"/>
                <a:ext cx="191728" cy="22122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230491" y="3373692"/>
                <a:ext cx="73479" cy="1143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46721" y="3207774"/>
                <a:ext cx="191728" cy="22122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4557252" y="3429000"/>
                <a:ext cx="1731970" cy="18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Arc 9"/>
            <p:cNvSpPr/>
            <p:nvPr/>
          </p:nvSpPr>
          <p:spPr>
            <a:xfrm rot="15730220">
              <a:off x="5396700" y="2449432"/>
              <a:ext cx="1761365" cy="1819802"/>
            </a:xfrm>
            <a:prstGeom prst="arc">
              <a:avLst>
                <a:gd name="adj1" fmla="val 16130792"/>
                <a:gd name="adj2" fmla="val 707523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c 12"/>
          <p:cNvSpPr/>
          <p:nvPr/>
        </p:nvSpPr>
        <p:spPr>
          <a:xfrm rot="21046624">
            <a:off x="3833965" y="2502315"/>
            <a:ext cx="2611156" cy="2483759"/>
          </a:xfrm>
          <a:prstGeom prst="arc">
            <a:avLst>
              <a:gd name="adj1" fmla="val 16955271"/>
              <a:gd name="adj2" fmla="val 2031256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22437">
            <a:off x="2698665" y="792521"/>
            <a:ext cx="5341512" cy="52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4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89359" y="1765067"/>
            <a:ext cx="4301512" cy="3256643"/>
            <a:chOff x="2885772" y="1779815"/>
            <a:chExt cx="4301512" cy="3256643"/>
          </a:xfrm>
        </p:grpSpPr>
        <p:grpSp>
          <p:nvGrpSpPr>
            <p:cNvPr id="2" name="Group 1"/>
            <p:cNvGrpSpPr/>
            <p:nvPr/>
          </p:nvGrpSpPr>
          <p:grpSpPr>
            <a:xfrm>
              <a:off x="2885772" y="1779815"/>
              <a:ext cx="4301512" cy="3256643"/>
              <a:chOff x="2885772" y="1779815"/>
              <a:chExt cx="4301512" cy="325664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885772" y="1779815"/>
                <a:ext cx="3652677" cy="3256643"/>
                <a:chOff x="2885772" y="1779815"/>
                <a:chExt cx="3652677" cy="3256643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2885772" y="1779815"/>
                  <a:ext cx="3372454" cy="3256643"/>
                </a:xfrm>
                <a:prstGeom prst="ellipse">
                  <a:avLst/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39341" y="3366847"/>
                  <a:ext cx="73479" cy="1143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262285" y="3207774"/>
                  <a:ext cx="191728" cy="221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6230491" y="3373692"/>
                  <a:ext cx="73479" cy="1143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46721" y="3207774"/>
                  <a:ext cx="191728" cy="221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557252" y="3429000"/>
                  <a:ext cx="1731970" cy="184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Arc 3"/>
              <p:cNvSpPr/>
              <p:nvPr/>
            </p:nvSpPr>
            <p:spPr>
              <a:xfrm rot="15730220">
                <a:off x="5396700" y="2449432"/>
                <a:ext cx="1761365" cy="1819802"/>
              </a:xfrm>
              <a:prstGeom prst="arc">
                <a:avLst>
                  <a:gd name="adj1" fmla="val 16130792"/>
                  <a:gd name="adj2" fmla="val 707523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Arc 10"/>
            <p:cNvSpPr/>
            <p:nvPr/>
          </p:nvSpPr>
          <p:spPr>
            <a:xfrm rot="20773434">
              <a:off x="3878209" y="2531811"/>
              <a:ext cx="2611156" cy="2483759"/>
            </a:xfrm>
            <a:prstGeom prst="arc">
              <a:avLst>
                <a:gd name="adj1" fmla="val 16955271"/>
                <a:gd name="adj2" fmla="val 2031256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rc 13"/>
          <p:cNvSpPr/>
          <p:nvPr/>
        </p:nvSpPr>
        <p:spPr>
          <a:xfrm rot="2289967">
            <a:off x="3607715" y="1520105"/>
            <a:ext cx="2211333" cy="2438201"/>
          </a:xfrm>
          <a:prstGeom prst="arc">
            <a:avLst>
              <a:gd name="adj1" fmla="val 17165320"/>
              <a:gd name="adj2" fmla="val 202873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23453">
            <a:off x="2300459" y="-22606"/>
            <a:ext cx="5341512" cy="52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6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089359" y="1446365"/>
            <a:ext cx="4301512" cy="3575345"/>
            <a:chOff x="2089359" y="1446365"/>
            <a:chExt cx="4301512" cy="3575345"/>
          </a:xfrm>
        </p:grpSpPr>
        <p:grpSp>
          <p:nvGrpSpPr>
            <p:cNvPr id="2" name="Group 1"/>
            <p:cNvGrpSpPr/>
            <p:nvPr/>
          </p:nvGrpSpPr>
          <p:grpSpPr>
            <a:xfrm>
              <a:off x="2089359" y="1765067"/>
              <a:ext cx="4301512" cy="3256643"/>
              <a:chOff x="2885772" y="1779815"/>
              <a:chExt cx="4301512" cy="325664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885772" y="1779815"/>
                <a:ext cx="4301512" cy="3256643"/>
                <a:chOff x="2885772" y="1779815"/>
                <a:chExt cx="4301512" cy="3256643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885772" y="1779815"/>
                  <a:ext cx="3785409" cy="3256643"/>
                  <a:chOff x="2885772" y="1779815"/>
                  <a:chExt cx="3785409" cy="3256643"/>
                </a:xfrm>
              </p:grpSpPr>
              <p:sp>
                <p:nvSpPr>
                  <p:cNvPr id="7" name="Oval 6"/>
                  <p:cNvSpPr/>
                  <p:nvPr/>
                </p:nvSpPr>
                <p:spPr>
                  <a:xfrm>
                    <a:off x="2885772" y="1779815"/>
                    <a:ext cx="3372454" cy="3256643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4539341" y="3366847"/>
                    <a:ext cx="73479" cy="1143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262285" y="3207774"/>
                    <a:ext cx="191728" cy="2212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6230491" y="3388440"/>
                    <a:ext cx="73479" cy="1143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479453" y="3207774"/>
                    <a:ext cx="191728" cy="2212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</a:p>
                </p:txBody>
              </p: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4557252" y="3429000"/>
                    <a:ext cx="1731970" cy="184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Arc 5"/>
                <p:cNvSpPr/>
                <p:nvPr/>
              </p:nvSpPr>
              <p:spPr>
                <a:xfrm rot="15730220">
                  <a:off x="5396700" y="2449432"/>
                  <a:ext cx="1761365" cy="1819802"/>
                </a:xfrm>
                <a:prstGeom prst="arc">
                  <a:avLst>
                    <a:gd name="adj1" fmla="val 16130792"/>
                    <a:gd name="adj2" fmla="val 707523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/>
              <p:cNvSpPr/>
              <p:nvPr/>
            </p:nvSpPr>
            <p:spPr>
              <a:xfrm rot="20773434">
                <a:off x="3878209" y="2531811"/>
                <a:ext cx="2611156" cy="2483759"/>
              </a:xfrm>
              <a:prstGeom prst="arc">
                <a:avLst>
                  <a:gd name="adj1" fmla="val 16955271"/>
                  <a:gd name="adj2" fmla="val 2031256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Arc 12"/>
            <p:cNvSpPr/>
            <p:nvPr/>
          </p:nvSpPr>
          <p:spPr>
            <a:xfrm rot="2289967">
              <a:off x="3607715" y="1446365"/>
              <a:ext cx="2211333" cy="2438201"/>
            </a:xfrm>
            <a:prstGeom prst="arc">
              <a:avLst>
                <a:gd name="adj1" fmla="val 17711516"/>
                <a:gd name="adj2" fmla="val 202873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84047" y="-420969"/>
            <a:ext cx="6160838" cy="6072043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rot="20543808">
            <a:off x="3395199" y="1539130"/>
            <a:ext cx="2781300" cy="2730529"/>
          </a:xfrm>
          <a:prstGeom prst="arc">
            <a:avLst>
              <a:gd name="adj1" fmla="val 17498060"/>
              <a:gd name="adj2" fmla="val 206220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6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089359" y="1446365"/>
            <a:ext cx="4301512" cy="3575345"/>
            <a:chOff x="2089359" y="1446365"/>
            <a:chExt cx="4301512" cy="3575345"/>
          </a:xfrm>
        </p:grpSpPr>
        <p:grpSp>
          <p:nvGrpSpPr>
            <p:cNvPr id="2" name="Group 1"/>
            <p:cNvGrpSpPr/>
            <p:nvPr/>
          </p:nvGrpSpPr>
          <p:grpSpPr>
            <a:xfrm>
              <a:off x="2089359" y="1446365"/>
              <a:ext cx="4301512" cy="3575345"/>
              <a:chOff x="2089359" y="1446365"/>
              <a:chExt cx="4301512" cy="35753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089359" y="1765067"/>
                <a:ext cx="4301512" cy="3256643"/>
                <a:chOff x="2885772" y="1779815"/>
                <a:chExt cx="4301512" cy="3256643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885772" y="1779815"/>
                  <a:ext cx="4301512" cy="3256643"/>
                  <a:chOff x="2885772" y="1779815"/>
                  <a:chExt cx="4301512" cy="3256643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885772" y="1779815"/>
                    <a:ext cx="3785409" cy="3256643"/>
                    <a:chOff x="2885772" y="1779815"/>
                    <a:chExt cx="3785409" cy="3256643"/>
                  </a:xfrm>
                </p:grpSpPr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2885772" y="1779815"/>
                      <a:ext cx="3372454" cy="3256643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539341" y="3366847"/>
                      <a:ext cx="73479" cy="1143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4262285" y="3207774"/>
                      <a:ext cx="191728" cy="2212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6230491" y="3388440"/>
                      <a:ext cx="73479" cy="1143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6479453" y="3207774"/>
                      <a:ext cx="191728" cy="2212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p:txBody>
                </p: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>
                      <a:off x="4557252" y="3429000"/>
                      <a:ext cx="1731970" cy="184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" name="Arc 7"/>
                  <p:cNvSpPr/>
                  <p:nvPr/>
                </p:nvSpPr>
                <p:spPr>
                  <a:xfrm rot="15730220">
                    <a:off x="5396700" y="2449432"/>
                    <a:ext cx="1761365" cy="1819802"/>
                  </a:xfrm>
                  <a:prstGeom prst="arc">
                    <a:avLst>
                      <a:gd name="adj1" fmla="val 16130792"/>
                      <a:gd name="adj2" fmla="val 707523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Arc 5"/>
                <p:cNvSpPr/>
                <p:nvPr/>
              </p:nvSpPr>
              <p:spPr>
                <a:xfrm rot="20773434">
                  <a:off x="3878209" y="2531811"/>
                  <a:ext cx="2611156" cy="2483759"/>
                </a:xfrm>
                <a:prstGeom prst="arc">
                  <a:avLst>
                    <a:gd name="adj1" fmla="val 16955271"/>
                    <a:gd name="adj2" fmla="val 2031256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/>
              <p:cNvSpPr/>
              <p:nvPr/>
            </p:nvSpPr>
            <p:spPr>
              <a:xfrm rot="2289967">
                <a:off x="3607715" y="1446365"/>
                <a:ext cx="2211333" cy="2438201"/>
              </a:xfrm>
              <a:prstGeom prst="arc">
                <a:avLst>
                  <a:gd name="adj1" fmla="val 17711516"/>
                  <a:gd name="adj2" fmla="val 202873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c 14"/>
            <p:cNvSpPr/>
            <p:nvPr/>
          </p:nvSpPr>
          <p:spPr>
            <a:xfrm rot="20543808">
              <a:off x="3380451" y="1509634"/>
              <a:ext cx="2781300" cy="2730529"/>
            </a:xfrm>
            <a:prstGeom prst="arc">
              <a:avLst>
                <a:gd name="adj1" fmla="val 17498060"/>
                <a:gd name="adj2" fmla="val 2002483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Arc 16"/>
          <p:cNvSpPr/>
          <p:nvPr/>
        </p:nvSpPr>
        <p:spPr>
          <a:xfrm rot="17216378">
            <a:off x="4594749" y="1485060"/>
            <a:ext cx="2781300" cy="2730529"/>
          </a:xfrm>
          <a:prstGeom prst="arc">
            <a:avLst>
              <a:gd name="adj1" fmla="val 17808434"/>
              <a:gd name="adj2" fmla="val 2027690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8560">
            <a:off x="2783698" y="-502220"/>
            <a:ext cx="6160838" cy="60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5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25303" y="1285163"/>
            <a:ext cx="5408736" cy="3575345"/>
            <a:chOff x="2089359" y="1446365"/>
            <a:chExt cx="5408736" cy="3575345"/>
          </a:xfrm>
        </p:grpSpPr>
        <p:grpSp>
          <p:nvGrpSpPr>
            <p:cNvPr id="18" name="Group 17"/>
            <p:cNvGrpSpPr/>
            <p:nvPr/>
          </p:nvGrpSpPr>
          <p:grpSpPr>
            <a:xfrm>
              <a:off x="2089359" y="1446365"/>
              <a:ext cx="5408736" cy="3575345"/>
              <a:chOff x="2089359" y="1446365"/>
              <a:chExt cx="5408736" cy="357534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089359" y="1446365"/>
                <a:ext cx="4301512" cy="3575345"/>
                <a:chOff x="2089359" y="1446365"/>
                <a:chExt cx="4301512" cy="357534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089359" y="1446365"/>
                  <a:ext cx="4301512" cy="3575345"/>
                  <a:chOff x="2089359" y="1446365"/>
                  <a:chExt cx="4301512" cy="3575345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089359" y="1765067"/>
                    <a:ext cx="4301512" cy="3256643"/>
                    <a:chOff x="2885772" y="1779815"/>
                    <a:chExt cx="4301512" cy="3256643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2885772" y="1779815"/>
                      <a:ext cx="4301512" cy="3256643"/>
                      <a:chOff x="2885772" y="1779815"/>
                      <a:chExt cx="4301512" cy="3256643"/>
                    </a:xfrm>
                  </p:grpSpPr>
                  <p:grpSp>
                    <p:nvGrpSpPr>
                      <p:cNvPr id="9" name="Group 8"/>
                      <p:cNvGrpSpPr/>
                      <p:nvPr/>
                    </p:nvGrpSpPr>
                    <p:grpSpPr>
                      <a:xfrm>
                        <a:off x="2885772" y="1779815"/>
                        <a:ext cx="3785409" cy="3256643"/>
                        <a:chOff x="2885772" y="1779815"/>
                        <a:chExt cx="3785409" cy="3256643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2885772" y="1779815"/>
                          <a:ext cx="3372454" cy="3256643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539341" y="3366847"/>
                          <a:ext cx="73479" cy="1143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TextBox 12"/>
                        <p:cNvSpPr txBox="1"/>
                        <p:nvPr/>
                      </p:nvSpPr>
                      <p:spPr>
                        <a:xfrm>
                          <a:off x="4262285" y="3207774"/>
                          <a:ext cx="191728" cy="2212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</a:t>
                          </a:r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6230491" y="3388440"/>
                          <a:ext cx="73479" cy="1143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" name="TextBox 14"/>
                        <p:cNvSpPr txBox="1"/>
                        <p:nvPr/>
                      </p:nvSpPr>
                      <p:spPr>
                        <a:xfrm>
                          <a:off x="6479453" y="3207774"/>
                          <a:ext cx="191728" cy="2212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</a:p>
                      </p:txBody>
                    </p:sp>
                    <p:cxnSp>
                      <p:nvCxnSpPr>
                        <p:cNvPr id="16" name="Straight Connector 15"/>
                        <p:cNvCxnSpPr/>
                        <p:nvPr/>
                      </p:nvCxnSpPr>
                      <p:spPr>
                        <a:xfrm>
                          <a:off x="4557252" y="3429000"/>
                          <a:ext cx="1731970" cy="184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0" name="Arc 9"/>
                      <p:cNvSpPr/>
                      <p:nvPr/>
                    </p:nvSpPr>
                    <p:spPr>
                      <a:xfrm rot="15730220">
                        <a:off x="5396700" y="2449432"/>
                        <a:ext cx="1761365" cy="1819802"/>
                      </a:xfrm>
                      <a:prstGeom prst="arc">
                        <a:avLst>
                          <a:gd name="adj1" fmla="val 16130792"/>
                          <a:gd name="adj2" fmla="val 707523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" name="Arc 7"/>
                    <p:cNvSpPr/>
                    <p:nvPr/>
                  </p:nvSpPr>
                  <p:spPr>
                    <a:xfrm rot="20773434">
                      <a:off x="3878209" y="2531811"/>
                      <a:ext cx="2611156" cy="2483759"/>
                    </a:xfrm>
                    <a:prstGeom prst="arc">
                      <a:avLst>
                        <a:gd name="adj1" fmla="val 16955271"/>
                        <a:gd name="adj2" fmla="val 20312569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" name="Arc 5"/>
                  <p:cNvSpPr/>
                  <p:nvPr/>
                </p:nvSpPr>
                <p:spPr>
                  <a:xfrm rot="2289967">
                    <a:off x="3607715" y="1446365"/>
                    <a:ext cx="2211333" cy="2438201"/>
                  </a:xfrm>
                  <a:prstGeom prst="arc">
                    <a:avLst>
                      <a:gd name="adj1" fmla="val 17711516"/>
                      <a:gd name="adj2" fmla="val 2028739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" name="Arc 3"/>
                <p:cNvSpPr/>
                <p:nvPr/>
              </p:nvSpPr>
              <p:spPr>
                <a:xfrm rot="20543808">
                  <a:off x="3527883" y="1507582"/>
                  <a:ext cx="2781300" cy="2730529"/>
                </a:xfrm>
                <a:prstGeom prst="arc">
                  <a:avLst>
                    <a:gd name="adj1" fmla="val 17498060"/>
                    <a:gd name="adj2" fmla="val 2002483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Arc 16"/>
              <p:cNvSpPr/>
              <p:nvPr/>
            </p:nvSpPr>
            <p:spPr>
              <a:xfrm rot="17216378">
                <a:off x="4742181" y="1483008"/>
                <a:ext cx="2781300" cy="2730529"/>
              </a:xfrm>
              <a:prstGeom prst="arc">
                <a:avLst>
                  <a:gd name="adj1" fmla="val 17808434"/>
                  <a:gd name="adj2" fmla="val 2027690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5453691" y="1565487"/>
              <a:ext cx="73479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23919" y="1044683"/>
            <a:ext cx="191728" cy="221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07618" y="1047142"/>
            <a:ext cx="14750" cy="3775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9313" y="1277341"/>
            <a:ext cx="4794985" cy="34784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9189">
            <a:off x="5545849" y="853639"/>
            <a:ext cx="3205593" cy="25202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769" y="5236933"/>
            <a:ext cx="78264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কেন্দ্রবিশিষ্ট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  <a:p>
            <a:pPr algn="just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P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PT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PT ই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নির্ণেয়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7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033 0.52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026 0.5650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545" y="1150786"/>
            <a:ext cx="6456707" cy="1843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794"/>
              </a:avLst>
            </a:prstTxWarp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3800" b="1" dirty="0" err="1" smtClean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ল্লা</a:t>
            </a:r>
            <a:r>
              <a:rPr lang="en-US" sz="13800" b="1" dirty="0" err="1" smtClean="0">
                <a:solidFill>
                  <a:srgbClr val="3002F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2400" b="1" dirty="0">
              <a:solidFill>
                <a:srgbClr val="3002F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906" y="3526960"/>
            <a:ext cx="5631172" cy="1782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9600" b="1" dirty="0" err="1" smtClean="0">
                <a:solidFill>
                  <a:srgbClr val="66FF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8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6036" y="1740315"/>
            <a:ext cx="3427538" cy="4411108"/>
            <a:chOff x="2078578" y="971202"/>
            <a:chExt cx="3709851" cy="4242803"/>
          </a:xfrm>
        </p:grpSpPr>
        <p:sp>
          <p:nvSpPr>
            <p:cNvPr id="3" name="TextBox 2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solidFill>
              <a:srgbClr val="37F95C"/>
            </a:solidFill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5235677" y="1740315"/>
            <a:ext cx="3406877" cy="4413631"/>
            <a:chOff x="2214879" y="549036"/>
            <a:chExt cx="4421448" cy="5491547"/>
          </a:xfrm>
        </p:grpSpPr>
        <p:sp>
          <p:nvSpPr>
            <p:cNvPr id="19" name="TextBox 18"/>
            <p:cNvSpPr txBox="1"/>
            <p:nvPr/>
          </p:nvSpPr>
          <p:spPr>
            <a:xfrm>
              <a:off x="2214879" y="549036"/>
              <a:ext cx="4421448" cy="5491547"/>
            </a:xfrm>
            <a:prstGeom prst="rect">
              <a:avLst/>
            </a:prstGeom>
            <a:solidFill>
              <a:srgbClr val="37F95C"/>
            </a:solidFill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6627" y="3776227"/>
              <a:ext cx="3613955" cy="49427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bn-IN" sz="1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6627" y="4270507"/>
              <a:ext cx="3613955" cy="43408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26627" y="4704587"/>
              <a:ext cx="3613955" cy="46903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913" y="986303"/>
              <a:ext cx="1923371" cy="22012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Down Ribbon 16"/>
          <p:cNvSpPr/>
          <p:nvPr/>
        </p:nvSpPr>
        <p:spPr>
          <a:xfrm>
            <a:off x="485046" y="506650"/>
            <a:ext cx="8174239" cy="879734"/>
          </a:xfrm>
          <a:prstGeom prst="ribbon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64006" y="1869716"/>
            <a:ext cx="416318" cy="4132884"/>
            <a:chOff x="4418097" y="2115403"/>
            <a:chExt cx="458533" cy="3712191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21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24" t="9408" r="10426" b="12426"/>
          <a:stretch/>
        </p:blipFill>
        <p:spPr>
          <a:xfrm>
            <a:off x="1981200" y="1565564"/>
            <a:ext cx="5334000" cy="358832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731818" y="692727"/>
            <a:ext cx="5832764" cy="4416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508" y="5359523"/>
            <a:ext cx="6871856" cy="4510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2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24" t="9408" r="10426" b="12426"/>
          <a:stretch/>
        </p:blipFill>
        <p:spPr>
          <a:xfrm>
            <a:off x="1128251" y="1801537"/>
            <a:ext cx="6872749" cy="447813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017638" y="678425"/>
            <a:ext cx="6983361" cy="8111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8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17504" y="1203312"/>
            <a:ext cx="7382599" cy="654981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rgbClr val="FF8BDE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4824840"/>
              </p:ext>
            </p:extLst>
          </p:nvPr>
        </p:nvGraphicFramePr>
        <p:xfrm>
          <a:off x="951946" y="2551473"/>
          <a:ext cx="7439889" cy="304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60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5772" y="1779815"/>
            <a:ext cx="3372454" cy="3256643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39341" y="3396343"/>
            <a:ext cx="73479" cy="114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413" y="251705"/>
            <a:ext cx="4419983" cy="3475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96366">
            <a:off x="-218314" y="-1292272"/>
            <a:ext cx="9580629" cy="94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85773" y="1293118"/>
            <a:ext cx="3372454" cy="3256643"/>
            <a:chOff x="2885772" y="1779815"/>
            <a:chExt cx="3372454" cy="3256643"/>
          </a:xfrm>
        </p:grpSpPr>
        <p:sp>
          <p:nvSpPr>
            <p:cNvPr id="3" name="Oval 2"/>
            <p:cNvSpPr/>
            <p:nvPr/>
          </p:nvSpPr>
          <p:spPr>
            <a:xfrm>
              <a:off x="2885772" y="1779815"/>
              <a:ext cx="3372454" cy="3256643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539341" y="3396343"/>
              <a:ext cx="73479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86896" y="4502471"/>
            <a:ext cx="4852219" cy="114300"/>
            <a:chOff x="2101646" y="5269388"/>
            <a:chExt cx="4852219" cy="1143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101646" y="5324177"/>
              <a:ext cx="48522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542504" y="5269388"/>
              <a:ext cx="73479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19" y="1312605"/>
            <a:ext cx="4419983" cy="34750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9305" y="4999704"/>
            <a:ext cx="5604387" cy="720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সমতলস্থ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রেখাটিকে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215" y="4535128"/>
            <a:ext cx="5725785" cy="32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53229 0.0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885772" y="1779815"/>
            <a:ext cx="3372454" cy="3256643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39341" y="3396343"/>
            <a:ext cx="73479" cy="114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32786" y="3207774"/>
            <a:ext cx="191728" cy="221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413" y="251705"/>
            <a:ext cx="4419983" cy="3475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96366">
            <a:off x="-203566" y="-1277524"/>
            <a:ext cx="9580629" cy="94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230491" y="3373692"/>
            <a:ext cx="73479" cy="114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469" y="1253613"/>
            <a:ext cx="3014315" cy="23698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85772" y="1779815"/>
            <a:ext cx="3372454" cy="3256643"/>
            <a:chOff x="2885772" y="1779815"/>
            <a:chExt cx="3372454" cy="3256643"/>
          </a:xfrm>
        </p:grpSpPr>
        <p:sp>
          <p:nvSpPr>
            <p:cNvPr id="3" name="Oval 2"/>
            <p:cNvSpPr/>
            <p:nvPr/>
          </p:nvSpPr>
          <p:spPr>
            <a:xfrm>
              <a:off x="2885772" y="1779815"/>
              <a:ext cx="3372454" cy="3256643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539341" y="3396343"/>
              <a:ext cx="73479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62285" y="3207774"/>
              <a:ext cx="191728" cy="22122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46721" y="3207774"/>
            <a:ext cx="191728" cy="221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9907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34653 -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186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94</cp:revision>
  <dcterms:created xsi:type="dcterms:W3CDTF">2020-06-04T03:39:32Z</dcterms:created>
  <dcterms:modified xsi:type="dcterms:W3CDTF">2020-12-16T04:22:12Z</dcterms:modified>
</cp:coreProperties>
</file>