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1" r:id="rId16"/>
    <p:sldId id="270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6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4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1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0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7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1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8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47BC-C638-4F68-8310-80907B7B4FD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3424-0702-468C-9D27-D31FA35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5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147BC-C638-4F68-8310-80907B7B4FDF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3424-0702-468C-9D27-D31FA350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 rot="20085278">
            <a:off x="223213" y="491189"/>
            <a:ext cx="2029656" cy="1501254"/>
          </a:xfrm>
          <a:prstGeom prst="wedgeRoundRectCallout">
            <a:avLst>
              <a:gd name="adj1" fmla="val 43378"/>
              <a:gd name="adj2" fmla="val 86088"/>
              <a:gd name="adj3" fmla="val 1666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26207" y="1842447"/>
            <a:ext cx="784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Really? Where are you from?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rot="1314731">
            <a:off x="9955536" y="491191"/>
            <a:ext cx="2029656" cy="1501254"/>
          </a:xfrm>
          <a:prstGeom prst="wedgeRoundRectCallout">
            <a:avLst>
              <a:gd name="adj1" fmla="val -34585"/>
              <a:gd name="adj2" fmla="val 118566"/>
              <a:gd name="adj3" fmla="val 1666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6082" y="2483636"/>
            <a:ext cx="938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from the United Kingdom. Are you  from  Dhaka?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 rot="20085278">
            <a:off x="298276" y="3137149"/>
            <a:ext cx="2029656" cy="1501254"/>
          </a:xfrm>
          <a:prstGeom prst="wedgeRoundRectCallout">
            <a:avLst>
              <a:gd name="adj1" fmla="val 49574"/>
              <a:gd name="adj2" fmla="val 78982"/>
              <a:gd name="adj3" fmla="val 1666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26206" y="3767423"/>
            <a:ext cx="7847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No, I’m from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Sylhet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That’s where we’re going. Our train is leaving in 1o minutes.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 rot="1314731">
            <a:off x="9933413" y="3519041"/>
            <a:ext cx="2029656" cy="1501254"/>
          </a:xfrm>
          <a:prstGeom prst="wedgeRoundRectCallout">
            <a:avLst>
              <a:gd name="adj1" fmla="val -51471"/>
              <a:gd name="adj2" fmla="val 98352"/>
              <a:gd name="adj3" fmla="val 1666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36591" y="4958878"/>
            <a:ext cx="503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good journey.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" y="5572406"/>
            <a:ext cx="12103510" cy="12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7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 rot="20085278">
            <a:off x="223213" y="491189"/>
            <a:ext cx="2029656" cy="1501254"/>
          </a:xfrm>
          <a:prstGeom prst="wedgeRoundRectCallout">
            <a:avLst>
              <a:gd name="adj1" fmla="val 43378"/>
              <a:gd name="adj2" fmla="val 86088"/>
              <a:gd name="adj3" fmla="val 1666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26207" y="1842447"/>
            <a:ext cx="7847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you. Nice meeting you, Jessica. Have fun in Chittagong.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rot="1314731">
            <a:off x="9789614" y="2428463"/>
            <a:ext cx="2029656" cy="1501254"/>
          </a:xfrm>
          <a:prstGeom prst="wedgeRoundRectCallout">
            <a:avLst>
              <a:gd name="adj1" fmla="val -44480"/>
              <a:gd name="adj2" fmla="val 97490"/>
              <a:gd name="adj3" fmla="val 1666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41034" y="3811696"/>
            <a:ext cx="664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Thanks.  Nice meeting you, too,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" y="4773600"/>
            <a:ext cx="12103510" cy="20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16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3425587" y="191069"/>
            <a:ext cx="5554639" cy="928048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the book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58" y="1382982"/>
            <a:ext cx="3992748" cy="5211153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7328846" y="1856095"/>
            <a:ext cx="3302759" cy="3835021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 02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93477" y="130622"/>
            <a:ext cx="5205046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reading</a:t>
            </a:r>
          </a:p>
        </p:txBody>
      </p:sp>
      <p:pic>
        <p:nvPicPr>
          <p:cNvPr id="6" name="Picture 5" descr="download.as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4763" y="907575"/>
            <a:ext cx="9242473" cy="465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3600"/>
            <a:ext cx="12192000" cy="20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30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93477" y="130622"/>
            <a:ext cx="5205046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7575"/>
            <a:ext cx="9144000" cy="403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6974" y="4973274"/>
            <a:ext cx="872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 this dialogue individually.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" y="5590834"/>
            <a:ext cx="12103510" cy="12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820537" y="191069"/>
            <a:ext cx="6550925" cy="8052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</a:t>
            </a:r>
            <a:r>
              <a:rPr lang="en-US" sz="32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word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662" y="2922442"/>
            <a:ext cx="2757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2" y="2002850"/>
            <a:ext cx="2643873" cy="2608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30020" y="2922441"/>
            <a:ext cx="4488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33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 করানো</a:t>
            </a:r>
            <a:endParaRPr lang="en-US" sz="4400" b="1" dirty="0">
              <a:solidFill>
                <a:srgbClr val="33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020" y="5026095"/>
            <a:ext cx="10617958" cy="10099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(someone) known by name to another in person, especially formally.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39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820537" y="191069"/>
            <a:ext cx="6550925" cy="8052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 in this lesson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104" y="1272991"/>
            <a:ext cx="2222311" cy="760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2519" y="1272990"/>
            <a:ext cx="2085833" cy="7603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 করানো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104" y="2467986"/>
            <a:ext cx="2222311" cy="760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5104" y="3625944"/>
            <a:ext cx="2222311" cy="760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2519" y="2467986"/>
            <a:ext cx="2085833" cy="7603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সত্যি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2519" y="3625944"/>
            <a:ext cx="2085833" cy="7603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104" y="4783902"/>
            <a:ext cx="2222311" cy="760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5104" y="5934812"/>
            <a:ext cx="2222311" cy="760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Leaving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72519" y="4750277"/>
            <a:ext cx="2085833" cy="7603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হওয়া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72519" y="5934812"/>
            <a:ext cx="2085833" cy="7603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 যাওয়া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456" y="1187355"/>
            <a:ext cx="7353870" cy="924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Formally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by name to another in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/>
              <a:t>.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83456" y="2467985"/>
            <a:ext cx="3082120" cy="7603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t"/>
            <a:endParaRPr lang="en-US" sz="3200" dirty="0" smtClean="0"/>
          </a:p>
          <a:p>
            <a:pPr fontAlgn="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83455" y="3625943"/>
            <a:ext cx="7353871" cy="7603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extended period of leisure and recreation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98240" y="4750277"/>
            <a:ext cx="7353871" cy="7603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discussion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98240" y="5934812"/>
            <a:ext cx="7353871" cy="7603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away from</a:t>
            </a:r>
          </a:p>
        </p:txBody>
      </p:sp>
    </p:spTree>
    <p:extLst>
      <p:ext uri="{BB962C8B-B14F-4D97-AF65-F5344CB8AC3E}">
        <p14:creationId xmlns:p14="http://schemas.microsoft.com/office/powerpoint/2010/main" val="877406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45410" y="142249"/>
            <a:ext cx="304609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61" y="2343230"/>
            <a:ext cx="6469039" cy="34707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7242" y="1142901"/>
            <a:ext cx="826242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366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students, To make conversation to each other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about your first meet.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8" y="5650173"/>
            <a:ext cx="11614244" cy="118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14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39881" y="142249"/>
            <a:ext cx="4912238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8781" y="1655128"/>
            <a:ext cx="605443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evaluated the pair work by looking around.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6" y="5445646"/>
            <a:ext cx="11614244" cy="14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88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383206" y="177420"/>
            <a:ext cx="3425587" cy="188339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2127" y="2060812"/>
            <a:ext cx="349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task 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1272" y="2768698"/>
            <a:ext cx="9580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 solved this questions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98227"/>
              </p:ext>
            </p:extLst>
          </p:nvPr>
        </p:nvGraphicFramePr>
        <p:xfrm>
          <a:off x="2031999" y="3429000"/>
          <a:ext cx="8128000" cy="247570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128000"/>
              </a:tblGrid>
              <a:tr h="618926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Where is Jessica going?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892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Where is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from?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892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Where are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Jessica?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892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Where is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going?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34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3" y="653172"/>
            <a:ext cx="5749569" cy="2199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6857" y="3712191"/>
            <a:ext cx="784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 Everyone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311"/>
            <a:ext cx="12114320" cy="24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68" y="1168020"/>
            <a:ext cx="6053351" cy="3410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8" y="5650173"/>
            <a:ext cx="11614244" cy="118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66" y="916248"/>
            <a:ext cx="4367284" cy="3533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8" y="5199797"/>
            <a:ext cx="11614244" cy="163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615" y="1783592"/>
            <a:ext cx="2797792" cy="329081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0866" y="191068"/>
            <a:ext cx="5117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6477" y="1366055"/>
            <a:ext cx="7697338" cy="41258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Anjuman Ara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Waruk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Primary school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Shahrasti,Chandpur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Mobile: 01776005958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8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7851" y="122830"/>
            <a:ext cx="6196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Introduce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7" y="1161860"/>
            <a:ext cx="3474133" cy="4534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6149" y="1161860"/>
            <a:ext cx="6441744" cy="4534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5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45 minutes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: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54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94328" y="136478"/>
            <a:ext cx="952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Let's see a video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9361" y="107817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http://youtube.com/watch?v=x23rTDl4AMs</a:t>
            </a:r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892424"/>
              </p:ext>
            </p:extLst>
          </p:nvPr>
        </p:nvGraphicFramePr>
        <p:xfrm>
          <a:off x="3324960" y="2861904"/>
          <a:ext cx="4967287" cy="137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4968000" imgH="488520" progId="Package">
                  <p:embed/>
                </p:oleObj>
              </mc:Choice>
              <mc:Fallback>
                <p:oleObj name="Packager Shell Object" showAsIcon="1" r:id="rId3" imgW="49680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4960" y="2861904"/>
                        <a:ext cx="4967287" cy="1375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356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60728" y="150125"/>
            <a:ext cx="8270543" cy="11600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our lesson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00432" y="1745194"/>
            <a:ext cx="1075899" cy="1559257"/>
          </a:xfrm>
          <a:prstGeom prst="roundRect">
            <a:avLst/>
          </a:prstGeom>
          <a:solidFill>
            <a:schemeClr val="bg1"/>
          </a:solidFill>
          <a:scene3d>
            <a:camera prst="obliqueTopLef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17100" y="1762241"/>
            <a:ext cx="1075899" cy="1559257"/>
          </a:xfrm>
          <a:prstGeom prst="roundRect">
            <a:avLst/>
          </a:prstGeom>
          <a:solidFill>
            <a:schemeClr val="bg1"/>
          </a:solidFill>
          <a:scene3d>
            <a:camera prst="obliqueTopLef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33768" y="1762241"/>
            <a:ext cx="1075899" cy="1559257"/>
          </a:xfrm>
          <a:prstGeom prst="roundRect">
            <a:avLst/>
          </a:prstGeom>
          <a:solidFill>
            <a:schemeClr val="bg1"/>
          </a:solidFill>
          <a:scene3d>
            <a:camera prst="obliqueTopLef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50436" y="1762241"/>
            <a:ext cx="1075899" cy="1559257"/>
          </a:xfrm>
          <a:prstGeom prst="roundRect">
            <a:avLst/>
          </a:prstGeom>
          <a:solidFill>
            <a:schemeClr val="bg1"/>
          </a:solidFill>
          <a:scene3d>
            <a:camera prst="obliqueTopLef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4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36113" y="1745193"/>
            <a:ext cx="1075899" cy="1559257"/>
          </a:xfrm>
          <a:prstGeom prst="roundRect">
            <a:avLst/>
          </a:prstGeom>
          <a:solidFill>
            <a:schemeClr val="bg1"/>
          </a:solidFill>
          <a:scene3d>
            <a:camera prst="obliqueTopLef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32" y="3550984"/>
            <a:ext cx="6711580" cy="304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2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3050" y="0"/>
            <a:ext cx="5704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07" y="1664496"/>
            <a:ext cx="11641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3.2.1 understand questions about family and friends of students.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3.4.1  understand statements made by the teacher  and students.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167" y="3429000"/>
            <a:ext cx="11791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1.1.1 say words, phrases and sentences with proper sounds and stress.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8.1.1 take part in conversations on appropriate topics.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07" y="5029707"/>
            <a:ext cx="11163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1.5.1 read words, phrases and sentences in the text with proper pronunciation ,stress and intonation.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363" y="991808"/>
            <a:ext cx="10199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0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 rot="20633098">
            <a:off x="233943" y="750499"/>
            <a:ext cx="2029656" cy="1501254"/>
          </a:xfrm>
          <a:prstGeom prst="wedgeRoundRectCallout">
            <a:avLst>
              <a:gd name="adj1" fmla="val 49801"/>
              <a:gd name="adj2" fmla="val 77050"/>
              <a:gd name="adj3" fmla="val 1666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3858" y="2073583"/>
            <a:ext cx="131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0785" y="2073582"/>
            <a:ext cx="486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I introduce myself?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1540" y="2102861"/>
            <a:ext cx="2008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 rot="19630013">
            <a:off x="310339" y="3305076"/>
            <a:ext cx="2029656" cy="1501254"/>
          </a:xfrm>
          <a:prstGeom prst="wedgeRoundRectCallout">
            <a:avLst>
              <a:gd name="adj1" fmla="val 62639"/>
              <a:gd name="adj2" fmla="val 87250"/>
              <a:gd name="adj3" fmla="val 1666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9741" y="4167213"/>
            <a:ext cx="7282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Hi! I’m Jessica.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40"/>
            <a:ext cx="12192000" cy="20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3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 rot="20085278">
            <a:off x="223213" y="491192"/>
            <a:ext cx="2029656" cy="1501254"/>
          </a:xfrm>
          <a:prstGeom prst="wedgeRoundRectCallout">
            <a:avLst>
              <a:gd name="adj1" fmla="val 43378"/>
              <a:gd name="adj2" fmla="val 86088"/>
              <a:gd name="adj3" fmla="val 1666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76082" y="1768801"/>
            <a:ext cx="6660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going, Jessica?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rot="1314731">
            <a:off x="9649266" y="1794593"/>
            <a:ext cx="2029656" cy="1501254"/>
          </a:xfrm>
          <a:prstGeom prst="wedgeRoundRectCallout">
            <a:avLst>
              <a:gd name="adj1" fmla="val -56490"/>
              <a:gd name="adj2" fmla="val 81484"/>
              <a:gd name="adj3" fmla="val 1666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94470" y="2844225"/>
            <a:ext cx="4900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going to Chittagong.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0112" y="3483300"/>
            <a:ext cx="6660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on holiday with my father.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40"/>
            <a:ext cx="12192000" cy="20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41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</a:spPr>
      <a:bodyPr rtlCol="0" anchor="ctr"/>
      <a:lstStyle>
        <a:defPPr algn="ctr">
          <a:defRPr sz="3200" dirty="0" smtClean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370</Words>
  <Application>Microsoft Office PowerPoint</Application>
  <PresentationFormat>Widescreen</PresentationFormat>
  <Paragraphs>79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Anjuman Ara</dc:creator>
  <cp:lastModifiedBy>Anjuman Ara</cp:lastModifiedBy>
  <cp:revision>42</cp:revision>
  <dcterms:created xsi:type="dcterms:W3CDTF">2020-10-12T13:57:07Z</dcterms:created>
  <dcterms:modified xsi:type="dcterms:W3CDTF">2020-10-16T15:18:04Z</dcterms:modified>
</cp:coreProperties>
</file>