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77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88" y="2057400"/>
            <a:ext cx="6438812" cy="4142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594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37856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তিনটি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হও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নিয়ে আলচনা কর।</a:t>
            </a:r>
          </a:p>
          <a:p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।চাকমাদের গ্রাম প্রধানের নাম কী?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২।নববর্ষে চাকমারা কী উৎসব পালন করে?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413808"/>
            <a:ext cx="6109854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পাঠ্য বইয়ের ১০ পৃষ্ঠা পড়।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89710"/>
            <a:ext cx="7419110" cy="409342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</a:rPr>
              <a:t>মূল্যায়ন</a:t>
            </a:r>
          </a:p>
          <a:p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প্রশ্নের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 খাতায় লিখ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পুরুষেরা সাধারনত কী পরে থাকেন?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বৈশাখ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মাসে চাকমারা কীকী উৎসব পালন করে?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362" y="387288"/>
            <a:ext cx="6327638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819" y="1905000"/>
            <a:ext cx="4906458" cy="38238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91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/>
          <p:cNvSpPr/>
          <p:nvPr/>
        </p:nvSpPr>
        <p:spPr>
          <a:xfrm>
            <a:off x="1371601" y="357810"/>
            <a:ext cx="5834270" cy="58309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389244" y="1219201"/>
            <a:ext cx="2305879" cy="2703443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838200" y="4068417"/>
            <a:ext cx="7239000" cy="251791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নূর মুহাম্মাদ মামুন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পরানপুর সরকারি প্রাথমিক বিদ্যালয়</a:t>
            </a:r>
          </a:p>
        </p:txBody>
      </p:sp>
    </p:spTree>
    <p:extLst>
      <p:ext uri="{BB962C8B-B14F-4D97-AF65-F5344CB8AC3E}">
        <p14:creationId xmlns="" xmlns:p14="http://schemas.microsoft.com/office/powerpoint/2010/main" val="37526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34292"/>
            <a:ext cx="7138555" cy="5262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বিষয়;বাংলাদেশ ও বিশ্ব পরিচয়</a:t>
            </a:r>
          </a:p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পাঠঃচাকমা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/10/2020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28" y="415637"/>
            <a:ext cx="8728364" cy="477053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২;৩;১বাংলাদেশের বিভিন্ন  ক্ষুদ্র নৃ-গোষ্ঠীর নাম বলতে পারবে।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২;৩;২চাকমাদের পোশাক,খাদ্য,উৎসব বর্ণনা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কতে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২;৩;৩শিশুরা বিভিন্ন ক্ষুদ্র নৃ-গুষ্ঠীর জীবনধারা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শ্রদ্ধাশীলহবে।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২;৩;৪মূলধারায় বাঙালী ওক্ষুদ্র নৃ-গষ্ঠীরমধ্যে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পারবে।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72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82" y="484910"/>
            <a:ext cx="814647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18656"/>
            <a:ext cx="8534400" cy="40247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51" y="4782261"/>
            <a:ext cx="855344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12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14375"/>
            <a:ext cx="8229600" cy="4924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2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1" y="685800"/>
            <a:ext cx="3269674" cy="257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219200" y="667810"/>
            <a:ext cx="3352800" cy="2588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408218"/>
            <a:ext cx="6847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264150" algn="l"/>
              </a:tabLst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নিজেদের রাজা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 একজন করে গ্রাম প্রধান থাকেন,যাকে চাকমারা কারবারি 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জুম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করে থাকেন।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228600"/>
            <a:ext cx="2971800" cy="3733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928" y="4170219"/>
            <a:ext cx="8094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মেয়েরা কোমর থেকে নিচ পর্যন্ত এক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 যাকে পিনোন বলা হয়।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উপরের অংশে যে ওড়না পরেন তাকে হাদি বলা হয়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সাধারনত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 পরে থাকেন।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673" y="4114800"/>
            <a:ext cx="8312727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বৈশাখ মাসে বৌদ্ধপূর্ণিমা এবং বাংলা নববর্ষের সময়ে তিন দিন ধরে বিজু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272" y="685800"/>
            <a:ext cx="6941128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0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221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 MD MAMUN</dc:creator>
  <cp:lastModifiedBy>NUR MD MAMUN</cp:lastModifiedBy>
  <cp:revision>4</cp:revision>
  <dcterms:created xsi:type="dcterms:W3CDTF">2006-08-16T00:00:00Z</dcterms:created>
  <dcterms:modified xsi:type="dcterms:W3CDTF">2020-12-17T01:13:28Z</dcterms:modified>
</cp:coreProperties>
</file>