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0" r:id="rId2"/>
    <p:sldId id="291" r:id="rId3"/>
    <p:sldId id="278" r:id="rId4"/>
    <p:sldId id="279" r:id="rId5"/>
    <p:sldId id="261" r:id="rId6"/>
    <p:sldId id="264" r:id="rId7"/>
    <p:sldId id="260" r:id="rId8"/>
    <p:sldId id="280" r:id="rId9"/>
    <p:sldId id="265" r:id="rId10"/>
    <p:sldId id="267" r:id="rId11"/>
    <p:sldId id="284" r:id="rId12"/>
    <p:sldId id="276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89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5" autoAdjust="0"/>
    <p:restoredTop sz="99467" autoAdjust="0"/>
  </p:normalViewPr>
  <p:slideViewPr>
    <p:cSldViewPr>
      <p:cViewPr varScale="1">
        <p:scale>
          <a:sx n="73" d="100"/>
          <a:sy n="73" d="100"/>
        </p:scale>
        <p:origin x="64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011DC-E831-41FE-AE23-A14D2601970B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0B366-DDA6-4486-ADDF-206464EF1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49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তাহের,সহকারি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শিক্ষক,মো্বাইলঃ</a:t>
            </a:r>
            <a:r>
              <a:rPr lang="en-US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০১৮১৯৫১৩২৫২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821B5-52A3-4DFF-A4FD-56FA93943B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46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তাহের,সহকারি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শিক্ষক,মো্বাইলঃ০১৮১৯৫১৩২৫২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821B5-52A3-4DFF-A4FD-56FA93943B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4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90678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2819400"/>
            <a:ext cx="4317875" cy="1786845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pPr algn="ctr"/>
            <a:r>
              <a:rPr lang="bn-BD" sz="7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31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24200" y="1066800"/>
            <a:ext cx="20574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38600" y="838200"/>
            <a:ext cx="3276600" cy="182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32106" y="194893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</a:t>
            </a:r>
            <a:endParaRPr lang="en-US" sz="28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732106" y="2743200"/>
            <a:ext cx="3583094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07938" y="2425125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4491323" y="838200"/>
            <a:ext cx="30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68484" y="175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30163" y="32004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06649" y="1860114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.</a:t>
            </a:r>
            <a:endParaRPr lang="en-US" sz="7200" dirty="0"/>
          </a:p>
        </p:txBody>
      </p:sp>
      <p:sp>
        <p:nvSpPr>
          <p:cNvPr id="19" name="TextBox 18"/>
          <p:cNvSpPr txBox="1"/>
          <p:nvPr/>
        </p:nvSpPr>
        <p:spPr>
          <a:xfrm>
            <a:off x="224606" y="3705497"/>
            <a:ext cx="74895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কর,o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কেন্দ্রবিশিষ্ট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P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বহিঃস্থ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PA ও PB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রশ্মিদ্বয়বৃত্তের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 ও B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স্পশর্ক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PA = PB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34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3" name="Content Placeholder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190944"/>
              </p:ext>
            </p:extLst>
          </p:nvPr>
        </p:nvGraphicFramePr>
        <p:xfrm>
          <a:off x="609600" y="4876800"/>
          <a:ext cx="7632700" cy="1554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1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         </a:t>
                      </a: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ধাপ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</a:t>
                      </a: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যথার্থতা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 </a:t>
                      </a: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যেহেতু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PA </a:t>
                      </a: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স্পশর্ক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এবং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OA </a:t>
                      </a:r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স্পর্শবিন্দুগামী</a:t>
                      </a:r>
                      <a:endParaRPr lang="en-US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</a:t>
                      </a:r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ব্যাসার্ধ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,</a:t>
                      </a:r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সেহেতু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PA      OA</a:t>
                      </a:r>
                    </a:p>
                    <a:p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&lt;PAO =  </a:t>
                      </a:r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সমকোণ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অনুরূপভাবে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,&lt;PBO = </a:t>
                      </a:r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সমকোণ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স্পর্শক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স্পর্শবিন্দুগামী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ব্যাসার্ধের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ওপর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লম্ব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410200" y="1676400"/>
            <a:ext cx="3124200" cy="1752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800600" y="3429000"/>
            <a:ext cx="37338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5626" y="2245452"/>
            <a:ext cx="4555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1477772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624327" y="3439886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597672" y="2458134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5585809" y="1961336"/>
            <a:ext cx="4460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791200" y="2781299"/>
            <a:ext cx="2743200" cy="6477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110886" y="3334434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546901" y="3732273"/>
            <a:ext cx="4760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অঙ্কণঃ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(O,A),(O,B)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(O,P)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8739" y="4247975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2567778" y="5562600"/>
            <a:ext cx="251622" cy="281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867574"/>
            <a:ext cx="152400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4813436" y="1655287"/>
            <a:ext cx="3733800" cy="1987444"/>
            <a:chOff x="4833257" y="1670156"/>
            <a:chExt cx="3733800" cy="1987444"/>
          </a:xfrm>
        </p:grpSpPr>
        <p:grpSp>
          <p:nvGrpSpPr>
            <p:cNvPr id="19" name="Group 18"/>
            <p:cNvGrpSpPr/>
            <p:nvPr/>
          </p:nvGrpSpPr>
          <p:grpSpPr>
            <a:xfrm>
              <a:off x="5029200" y="1981200"/>
              <a:ext cx="1524000" cy="1676400"/>
              <a:chOff x="5029200" y="1981200"/>
              <a:chExt cx="1524000" cy="16764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5029200" y="1981200"/>
                <a:ext cx="1524000" cy="16002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flipH="1">
                <a:off x="5791200" y="1981200"/>
                <a:ext cx="240611" cy="800099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791200" y="2781300"/>
                <a:ext cx="36869" cy="876300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>
              <a:off x="4833257" y="1670156"/>
              <a:ext cx="3733800" cy="1981200"/>
              <a:chOff x="4800600" y="1679912"/>
              <a:chExt cx="3733800" cy="1981200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>
                <a:off x="5410200" y="1679912"/>
                <a:ext cx="3124200" cy="17526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flipV="1">
                <a:off x="4800600" y="3432512"/>
                <a:ext cx="3733800" cy="2286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791200" y="2784811"/>
                <a:ext cx="2743200" cy="647701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6115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585810"/>
              </p:ext>
            </p:extLst>
          </p:nvPr>
        </p:nvGraphicFramePr>
        <p:xfrm>
          <a:off x="762000" y="4191000"/>
          <a:ext cx="7848600" cy="2468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</a:t>
                      </a:r>
                      <a:r>
                        <a:rPr lang="en-US" dirty="0" smtClean="0">
                          <a:latin typeface="Arabic Typesetting"/>
                          <a:cs typeface="Arabic Typesetting"/>
                        </a:rPr>
                        <a:t>PAO   ও      PBO  </a:t>
                      </a:r>
                      <a:r>
                        <a:rPr lang="en-US" dirty="0" err="1" smtClean="0">
                          <a:latin typeface="Arabic Typesetting"/>
                          <a:cs typeface="Arabic Typesetting"/>
                        </a:rPr>
                        <a:t>উভয়ই</a:t>
                      </a:r>
                      <a:r>
                        <a:rPr lang="en-US" baseline="0" dirty="0" smtClean="0">
                          <a:latin typeface="Arabic Typesetting"/>
                          <a:cs typeface="Arabic Typesetting"/>
                        </a:rPr>
                        <a:t> </a:t>
                      </a:r>
                      <a:r>
                        <a:rPr lang="en-US" baseline="0" dirty="0" err="1" smtClean="0">
                          <a:latin typeface="Arabic Typesetting"/>
                          <a:cs typeface="Arabic Typesetting"/>
                        </a:rPr>
                        <a:t>সমকোণী</a:t>
                      </a:r>
                      <a:r>
                        <a:rPr lang="en-US" baseline="0" dirty="0" smtClean="0">
                          <a:latin typeface="Arabic Typesetting"/>
                          <a:cs typeface="Arabic Typesetting"/>
                        </a:rPr>
                        <a:t> </a:t>
                      </a:r>
                      <a:r>
                        <a:rPr lang="en-US" baseline="0" dirty="0" err="1" smtClean="0">
                          <a:latin typeface="Arabic Typesetting"/>
                          <a:cs typeface="Arabic Typesetting"/>
                        </a:rPr>
                        <a:t>ত্রিভুজ</a:t>
                      </a:r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     PAO ও       PBO </a:t>
                      </a: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সমকোণী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ত্রিভুজদ্বয়ে</a:t>
                      </a:r>
                      <a:endParaRPr lang="en-US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</a:t>
                      </a: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অতিভুজ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PO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= </a:t>
                      </a:r>
                      <a:r>
                        <a:rPr lang="as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অতিভুজ 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OP</a:t>
                      </a:r>
                    </a:p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এবং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OA = OB </a:t>
                      </a:r>
                    </a:p>
                    <a:p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PAO =   PBO</a:t>
                      </a:r>
                    </a:p>
                    <a:p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PA = PB      (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প্রমানিত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)                        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একই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বৃত্তের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ব্যাসার্ধ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সমকোণী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ত্রিভুজের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অতিভুজ-বাহু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সর্বসমতা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5181600" y="2209800"/>
            <a:ext cx="1143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91000"/>
            <a:ext cx="245423" cy="29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358" y="4273362"/>
            <a:ext cx="2286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654" y="4884352"/>
            <a:ext cx="2286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258" y="4803337"/>
            <a:ext cx="3048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701" y="5715000"/>
            <a:ext cx="195943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65" y="5886450"/>
            <a:ext cx="2286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598" y="5953774"/>
            <a:ext cx="370114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5753100" y="2857500"/>
            <a:ext cx="2324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5029200" y="1981200"/>
            <a:ext cx="30480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876800" y="2857500"/>
            <a:ext cx="32004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753100" y="2209800"/>
            <a:ext cx="1143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5753100" y="2857500"/>
            <a:ext cx="1143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53100" y="1763875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65924" y="3334244"/>
            <a:ext cx="436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77200" y="2590578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60573" y="2563338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O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41488" y="2590578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911832"/>
            <a:ext cx="2286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756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       </a:t>
            </a:r>
          </a:p>
          <a:p>
            <a:pPr marL="0" indent="0" algn="ctr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এঁকে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স্পশর্ক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51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429000" y="2209800"/>
            <a:ext cx="1676400" cy="1752600"/>
          </a:xfrm>
          <a:prstGeom prst="ellipse">
            <a:avLst/>
          </a:pr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267200" y="3086100"/>
            <a:ext cx="0" cy="8763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4"/>
          </p:cNvCxnSpPr>
          <p:nvPr/>
        </p:nvCxnSpPr>
        <p:spPr>
          <a:xfrm flipV="1">
            <a:off x="4267200" y="3886200"/>
            <a:ext cx="25146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24" y="2701142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038612" y="381000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781915" y="1985158"/>
            <a:ext cx="356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056877" y="2440716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1800" y="3495551"/>
            <a:ext cx="449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</a:t>
            </a:r>
            <a:endParaRPr 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4129181" y="2738409"/>
            <a:ext cx="276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57199" y="4394775"/>
            <a:ext cx="8153401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স্পর্শকঃ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কেবলমাত্র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স্পর্শ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করে,তবে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রেখাংশকে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স্পশর্ক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O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কেন্দ্রবিশিষ্ট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AP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স্পশর্ক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82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782" y="2121962"/>
            <a:ext cx="8229600" cy="4525963"/>
          </a:xfrm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19696" y="2514600"/>
            <a:ext cx="10668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53000" y="2514600"/>
            <a:ext cx="10668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52600" y="2514600"/>
            <a:ext cx="5105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76033" y="2129879"/>
            <a:ext cx="4812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p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92368" y="2219104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46214" y="3429000"/>
            <a:ext cx="508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6248400" y="6134900"/>
            <a:ext cx="460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Q</a:t>
            </a:r>
            <a:endParaRPr lang="en-US" sz="3200" dirty="0"/>
          </a:p>
        </p:txBody>
      </p:sp>
      <p:sp>
        <p:nvSpPr>
          <p:cNvPr id="14" name="Oval 13"/>
          <p:cNvSpPr/>
          <p:nvPr/>
        </p:nvSpPr>
        <p:spPr>
          <a:xfrm>
            <a:off x="1752600" y="4648200"/>
            <a:ext cx="1209304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043674" y="4419600"/>
            <a:ext cx="1215817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394341" y="4038600"/>
            <a:ext cx="4724400" cy="2438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98251" y="3244334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(ক)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50870" y="545413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(খ)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42356" y="2219104"/>
            <a:ext cx="1628972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স্পশর্ক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02544">
            <a:off x="2953735" y="5454134"/>
            <a:ext cx="1999265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তির্যক</a:t>
            </a:r>
            <a:r>
              <a:rPr lang="en-US" dirty="0" smtClean="0"/>
              <a:t> </a:t>
            </a:r>
            <a:r>
              <a:rPr lang="en-US" dirty="0" err="1" smtClean="0"/>
              <a:t>সাধারন</a:t>
            </a:r>
            <a:r>
              <a:rPr lang="en-US" dirty="0" smtClean="0"/>
              <a:t> </a:t>
            </a:r>
            <a:r>
              <a:rPr lang="en-US" dirty="0" err="1" smtClean="0"/>
              <a:t>স্পশর্ক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438400" y="274638"/>
            <a:ext cx="38100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স্পশর্ক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35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11" grpId="0"/>
      <p:bldP spid="12" grpId="0"/>
      <p:bldP spid="13" grpId="0"/>
      <p:bldP spid="14" grpId="0" animBg="1"/>
      <p:bldP spid="15" grpId="0" animBg="1"/>
      <p:bldP spid="18" grpId="0"/>
      <p:bldP spid="19" grpId="0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83058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স্পশর্কঃ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কেন্দ্রদ্বয়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স্পশর্কের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পার্শ্বে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স্পশর্ক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যেমনঃ”ক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PQ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স্পশর্ক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6418" y="3472933"/>
            <a:ext cx="86581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তির্যক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স্পসশর্কঃ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কেন্দ্রদ্বয়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স্পশর্কের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পার্শ্বে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তির্যক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স্পশর্ক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“খ”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PQ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তির্যক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স্পশর্ক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2800" dirty="0" smtClean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545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</a:t>
            </a:r>
          </a:p>
          <a:p>
            <a:pPr marL="0" indent="0">
              <a:buNone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</a:t>
            </a:r>
            <a:r>
              <a:rPr lang="en-US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জোড়ায়</a:t>
            </a:r>
            <a:r>
              <a:rPr lang="en-US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কাজঃ</a:t>
            </a:r>
            <a:r>
              <a:rPr lang="en-US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200400"/>
            <a:ext cx="8001000" cy="1323439"/>
          </a:xfrm>
          <a:prstGeom prst="rect">
            <a:avLst/>
          </a:prstGeom>
          <a:ln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“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বহিঃস্থ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স্পর্শক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/>
              <a:t>।”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028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352800" y="2362200"/>
            <a:ext cx="18288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9179" y="3429000"/>
            <a:ext cx="296982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505200" y="3429000"/>
            <a:ext cx="37338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352800" y="1981200"/>
            <a:ext cx="38862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65073" y="1983179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405414" y="4439392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771069" y="3167390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7239000" y="316739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4267200" y="2362200"/>
            <a:ext cx="297873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8" idx="0"/>
          </p:cNvCxnSpPr>
          <p:nvPr/>
        </p:nvCxnSpPr>
        <p:spPr>
          <a:xfrm flipH="1" flipV="1">
            <a:off x="4267200" y="3429000"/>
            <a:ext cx="329933" cy="1010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89306" y="3005684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7059303" y="2767280"/>
            <a:ext cx="359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.</a:t>
            </a:r>
            <a:endParaRPr lang="en-US" sz="5400" dirty="0"/>
          </a:p>
        </p:txBody>
      </p:sp>
      <p:sp>
        <p:nvSpPr>
          <p:cNvPr id="27" name="Multiply 26"/>
          <p:cNvSpPr/>
          <p:nvPr/>
        </p:nvSpPr>
        <p:spPr>
          <a:xfrm>
            <a:off x="5373089" y="2071672"/>
            <a:ext cx="762000" cy="581055"/>
          </a:xfrm>
          <a:prstGeom prst="mathMultiply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ultiply 27"/>
          <p:cNvSpPr/>
          <p:nvPr/>
        </p:nvSpPr>
        <p:spPr>
          <a:xfrm>
            <a:off x="5295900" y="3914203"/>
            <a:ext cx="762000" cy="661720"/>
          </a:xfrm>
          <a:prstGeom prst="mathMultiply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575995" y="3167390"/>
            <a:ext cx="356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।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762000" y="4901057"/>
            <a:ext cx="76113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বৃত্তের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বহিঃস্থ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কোনোবিন্দু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 O </a:t>
            </a:r>
            <a:r>
              <a:rPr lang="en-US" sz="2400" dirty="0" err="1" smtClean="0"/>
              <a:t>কেন্দ্রবিশিষ্ট</a:t>
            </a:r>
            <a:r>
              <a:rPr lang="en-US" sz="2400" dirty="0" smtClean="0"/>
              <a:t> </a:t>
            </a:r>
            <a:r>
              <a:rPr lang="en-US" sz="2400" dirty="0" err="1" smtClean="0"/>
              <a:t>বৃত্তে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দুইটি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স্পর্শক</a:t>
            </a:r>
            <a:r>
              <a:rPr lang="en-US" sz="2400" dirty="0" smtClean="0"/>
              <a:t> OM </a:t>
            </a:r>
          </a:p>
          <a:p>
            <a:r>
              <a:rPr lang="en-US" sz="2400" dirty="0" smtClean="0"/>
              <a:t>ও ON </a:t>
            </a:r>
            <a:r>
              <a:rPr lang="en-US" sz="2400" dirty="0" err="1" smtClean="0"/>
              <a:t>স্পর্শক</a:t>
            </a:r>
            <a:r>
              <a:rPr lang="en-US" sz="2400" dirty="0" smtClean="0"/>
              <a:t> </a:t>
            </a:r>
            <a:r>
              <a:rPr lang="en-US" sz="2400" dirty="0" err="1" smtClean="0"/>
              <a:t>অঙ্কণ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হলো</a:t>
            </a:r>
            <a:r>
              <a:rPr lang="en-US" sz="2400" dirty="0" smtClean="0"/>
              <a:t> ।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491078" y="3962338"/>
            <a:ext cx="314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4416136" y="1821730"/>
            <a:ext cx="3401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1283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5" grpId="0"/>
      <p:bldP spid="27" grpId="0" animBg="1"/>
      <p:bldP spid="28" grpId="0" animBg="1"/>
      <p:bldP spid="29" grpId="0"/>
      <p:bldP spid="31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0056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615" y="1883021"/>
            <a:ext cx="8229600" cy="4525963"/>
          </a:xfrm>
          <a:solidFill>
            <a:srgbClr val="92D050"/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1089818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253761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১।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3976" y="2537618"/>
            <a:ext cx="3427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স্পর্শক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105400" y="3122393"/>
            <a:ext cx="1600200" cy="10916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905500" y="3909218"/>
            <a:ext cx="23241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019800" y="3071018"/>
            <a:ext cx="2209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791200" y="3071018"/>
            <a:ext cx="228600" cy="597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5791200" y="3668205"/>
            <a:ext cx="228600" cy="545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53400" y="3685339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852165" y="4146003"/>
            <a:ext cx="335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905500" y="272228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369290" y="3430855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447800" y="4407613"/>
            <a:ext cx="3703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চিত্রানুযায়ী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প্রশ্নগুওলোর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দাওঃ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" y="5238610"/>
            <a:ext cx="2268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&lt;PCO = ?         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1404" y="5224675"/>
            <a:ext cx="2000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90º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37658" y="5598664"/>
            <a:ext cx="3427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৩।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PC ও PD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21812" y="5867400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(ক)   PC&gt; PD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72973" y="5845836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(খ) PC &lt; PD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774073" y="5778980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(গ) PC = PD 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6373088" y="577898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(ঘ) PC      PD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055" y="5877112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7814508" y="5794369"/>
            <a:ext cx="510076" cy="369332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“গ”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4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972050" y="1321617"/>
            <a:ext cx="3181350" cy="446276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নবম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গণিত</a:t>
            </a:r>
          </a:p>
          <a:p>
            <a:pPr algn="ctr"/>
            <a:r>
              <a:rPr lang="bn-IN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৮</a:t>
            </a:r>
          </a:p>
          <a:p>
            <a:pPr algn="ctr"/>
            <a:r>
              <a:rPr lang="bn-IN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নামঃ </a:t>
            </a:r>
            <a:r>
              <a:rPr lang="en-US" sz="36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জ্যামিতি</a:t>
            </a:r>
            <a:endParaRPr lang="en-US" sz="36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bn-IN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৫ মিনিট</a:t>
            </a:r>
            <a:endParaRPr lang="bn-BD" sz="3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12</a:t>
            </a:r>
            <a:r>
              <a:rPr lang="bn-BD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/১</a:t>
            </a:r>
            <a:r>
              <a:rPr lang="en-US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bn-BD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20</a:t>
            </a:r>
            <a:endParaRPr lang="en-US" sz="3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485900" y="1313451"/>
            <a:ext cx="3390345" cy="4463231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তাহের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পাঠানটুলী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সাহেব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সিটি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কর্পোরেশন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bn-IN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০১৮১৯৫১৩২৫২</a:t>
            </a:r>
          </a:p>
          <a:p>
            <a:pPr algn="ctr"/>
            <a:r>
              <a:rPr lang="en-US" sz="2100" dirty="0">
                <a:solidFill>
                  <a:schemeClr val="tx1"/>
                </a:solidFill>
                <a:latin typeface="Times New Roman" pitchFamily="18" charset="0"/>
                <a:cs typeface="NikoshBAN" pitchFamily="2" charset="0"/>
              </a:rPr>
              <a:t>taher.joramtal@gmail.com</a:t>
            </a:r>
            <a:endParaRPr lang="bn-IN" sz="2100" dirty="0">
              <a:solidFill>
                <a:schemeClr val="tx1"/>
              </a:solidFill>
              <a:latin typeface="Times New Roman" pitchFamily="18" charset="0"/>
              <a:cs typeface="NikoshBAN" pitchFamily="2" charset="0"/>
            </a:endParaRPr>
          </a:p>
          <a:p>
            <a:pPr algn="ctr"/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/>
        </p:blipFill>
        <p:spPr>
          <a:xfrm>
            <a:off x="2809597" y="2133600"/>
            <a:ext cx="742950" cy="685799"/>
          </a:xfrm>
          <a:prstGeom prst="ellipse">
            <a:avLst/>
          </a:prstGeom>
          <a:solidFill>
            <a:srgbClr val="92D050"/>
          </a:solidFill>
          <a:ln w="63500" cap="rnd">
            <a:solidFill>
              <a:srgbClr val="92D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0016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65493" y="932965"/>
            <a:ext cx="2760692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491886"/>
            <a:ext cx="7172156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১।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O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কেন্দ্রবিশিষ্ট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বহিঃস্থ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P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স্পর্শক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PM ও PN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6082" y="3897868"/>
            <a:ext cx="651011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বর্ণনাসহ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মাধযমে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440773"/>
            <a:ext cx="4564185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PM = </a:t>
            </a:r>
            <a:r>
              <a:rPr lang="en-US" sz="3200" dirty="0" smtClean="0"/>
              <a:t>PN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86082" y="5045939"/>
            <a:ext cx="538611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OP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স্পর্শ-জ্যা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MN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লম্বদ্বিখন্ডক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24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24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155174" y="2438400"/>
            <a:ext cx="39314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36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524000" y="2362200"/>
            <a:ext cx="16002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13860" y="2362200"/>
            <a:ext cx="1752600" cy="1676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05600" y="2286000"/>
            <a:ext cx="16764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219200" y="1981200"/>
            <a:ext cx="0" cy="2057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343400" y="1447800"/>
            <a:ext cx="762000" cy="3048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705600" y="1371600"/>
            <a:ext cx="0" cy="2819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89134" y="914400"/>
            <a:ext cx="4764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P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4013860" y="4343400"/>
            <a:ext cx="5645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Q</a:t>
            </a:r>
            <a:endParaRPr lang="en-US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4531769" y="171352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64355" y="3717988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6481019" y="945177"/>
            <a:ext cx="449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6400869" y="4087842"/>
            <a:ext cx="52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6192710" y="2770257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A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18998" y="3795454"/>
            <a:ext cx="83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37333" y="3961073"/>
            <a:ext cx="8467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45293" y="3886200"/>
            <a:ext cx="7056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66800" y="5164248"/>
            <a:ext cx="6914072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5636061"/>
            <a:ext cx="691407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(খ)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PQ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বৃত্তটিকে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 ও B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6297167"/>
            <a:ext cx="6914072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PQ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A-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স্পর্শ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80855" y="2420088"/>
            <a:ext cx="3978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4645706" y="1563891"/>
            <a:ext cx="3978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10" name="TextBox 9"/>
          <p:cNvSpPr txBox="1"/>
          <p:nvPr/>
        </p:nvSpPr>
        <p:spPr>
          <a:xfrm>
            <a:off x="4254098" y="3200400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.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291497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19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 animBg="1"/>
      <p:bldP spid="2" grpId="0" animBg="1"/>
      <p:bldP spid="3" grpId="0" animBg="1"/>
      <p:bldP spid="4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0" y="1447800"/>
            <a:ext cx="2590800" cy="2514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163703" y="2147014"/>
            <a:ext cx="3593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dirty="0">
                <a:solidFill>
                  <a:prstClr val="black"/>
                </a:solidFill>
              </a:rPr>
              <a:t>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362200" y="3886200"/>
            <a:ext cx="4343400" cy="152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42328" y="2412712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940290" y="3670012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3453825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198757" y="3886200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9733" y="3409146"/>
            <a:ext cx="327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2980031" y="401237"/>
            <a:ext cx="3618298" cy="584775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66018" y="5385757"/>
            <a:ext cx="6858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O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P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AB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স্পর্শক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10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286000"/>
            <a:ext cx="4253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939534"/>
            <a:ext cx="4235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স্পর্শক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5885" y="3524308"/>
            <a:ext cx="51956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স্পর্শকের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8886" y="4109082"/>
            <a:ext cx="72250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“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বহিঃস্থ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স্পর্শকদ্বয়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--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25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86" y="2002679"/>
            <a:ext cx="5282354" cy="2986881"/>
          </a:xfrm>
        </p:spPr>
      </p:pic>
    </p:spTree>
    <p:extLst>
      <p:ext uri="{BB962C8B-B14F-4D97-AF65-F5344CB8AC3E}">
        <p14:creationId xmlns:p14="http://schemas.microsoft.com/office/powerpoint/2010/main" val="381151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1718"/>
            <a:ext cx="8229600" cy="4525963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</a:t>
            </a:r>
            <a:endParaRPr lang="en-US" sz="6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2057400" y="2438400"/>
            <a:ext cx="17526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76524" y="2895600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789269" y="3011342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.</a:t>
            </a:r>
            <a:endParaRPr lang="en-US" sz="3200" dirty="0"/>
          </a:p>
        </p:txBody>
      </p:sp>
      <p:cxnSp>
        <p:nvCxnSpPr>
          <p:cNvPr id="15" name="Straight Arrow Connector 14"/>
          <p:cNvCxnSpPr>
            <a:stCxn id="2" idx="4"/>
          </p:cNvCxnSpPr>
          <p:nvPr/>
        </p:nvCxnSpPr>
        <p:spPr>
          <a:xfrm flipV="1">
            <a:off x="2933700" y="4114800"/>
            <a:ext cx="26289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2540882" y="3840089"/>
            <a:ext cx="841739" cy="549419"/>
          </a:xfrm>
          <a:prstGeom prst="arc">
            <a:avLst>
              <a:gd name="adj1" fmla="val 16200000"/>
              <a:gd name="adj2" fmla="val 2711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endCxn id="2" idx="4"/>
          </p:cNvCxnSpPr>
          <p:nvPr/>
        </p:nvCxnSpPr>
        <p:spPr>
          <a:xfrm>
            <a:off x="2933700" y="3480375"/>
            <a:ext cx="0" cy="710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35567" y="4066342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62600" y="3733082"/>
            <a:ext cx="449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3783612" y="4204842"/>
            <a:ext cx="108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স্পর্শক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327190" y="4152900"/>
            <a:ext cx="0" cy="2366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40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10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01603">
            <a:off x="2442678" y="291592"/>
            <a:ext cx="3050710" cy="4659542"/>
          </a:xfrm>
        </p:spPr>
      </p:pic>
      <p:sp>
        <p:nvSpPr>
          <p:cNvPr id="5" name="TextBox 4"/>
          <p:cNvSpPr txBox="1"/>
          <p:nvPr/>
        </p:nvSpPr>
        <p:spPr>
          <a:xfrm>
            <a:off x="6686502" y="1828800"/>
            <a:ext cx="6286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p</a:t>
            </a:r>
            <a:endParaRPr lang="en-US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492511"/>
            <a:ext cx="623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6600" y="3962400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N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334308" y="2298198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804366" y="1998077"/>
            <a:ext cx="327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876800"/>
            <a:ext cx="7847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PM  ও PN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স্পর্শকদ্বয়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মেপে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……………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5645247"/>
            <a:ext cx="15808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``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8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1534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1295400"/>
            <a:ext cx="42258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187561"/>
            <a:ext cx="88392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 “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বহিঃস্থ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স্পর্শক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টানলে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ঐ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স্পর্শ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বিন্দুদ্বয়েরদূরত্ব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27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654</Words>
  <Application>Microsoft Office PowerPoint</Application>
  <PresentationFormat>On-screen Show (4:3)</PresentationFormat>
  <Paragraphs>180</Paragraphs>
  <Slides>21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Arabic Typesetting</vt:lpstr>
      <vt:lpstr>Arial</vt:lpstr>
      <vt:lpstr>Calibri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 স্পশর্ক </vt:lpstr>
      <vt:lpstr>PowerPoint Presentation</vt:lpstr>
      <vt:lpstr>PowerPoint Presentation</vt:lpstr>
      <vt:lpstr> </vt:lpstr>
      <vt:lpstr>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Systech</dc:creator>
  <cp:lastModifiedBy>User</cp:lastModifiedBy>
  <cp:revision>408</cp:revision>
  <dcterms:created xsi:type="dcterms:W3CDTF">2006-08-16T00:00:00Z</dcterms:created>
  <dcterms:modified xsi:type="dcterms:W3CDTF">2020-12-12T09:54:46Z</dcterms:modified>
</cp:coreProperties>
</file>