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0" r:id="rId3"/>
    <p:sldId id="311" r:id="rId4"/>
    <p:sldId id="312" r:id="rId5"/>
    <p:sldId id="313" r:id="rId6"/>
    <p:sldId id="314" r:id="rId7"/>
    <p:sldId id="293" r:id="rId8"/>
    <p:sldId id="294" r:id="rId9"/>
    <p:sldId id="295" r:id="rId10"/>
    <p:sldId id="296" r:id="rId11"/>
    <p:sldId id="298" r:id="rId12"/>
    <p:sldId id="302" r:id="rId13"/>
    <p:sldId id="303" r:id="rId14"/>
    <p:sldId id="299" r:id="rId15"/>
    <p:sldId id="304" r:id="rId16"/>
    <p:sldId id="300" r:id="rId17"/>
    <p:sldId id="306" r:id="rId18"/>
    <p:sldId id="301" r:id="rId19"/>
    <p:sldId id="318" r:id="rId20"/>
    <p:sldId id="317" r:id="rId21"/>
    <p:sldId id="316" r:id="rId22"/>
    <p:sldId id="308" r:id="rId23"/>
    <p:sldId id="309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7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18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C35A4-1E79-42AB-B33F-B5E8FA0EB0C4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35CED7-6BE9-4175-8796-40D8F7279FCE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rgbClr val="00B05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Saikat’s</a:t>
          </a:r>
          <a:endParaRPr lang="en-US" dirty="0">
            <a:solidFill>
              <a:schemeClr val="tx1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family</a:t>
          </a:r>
        </a:p>
      </dgm:t>
    </dgm:pt>
    <dgm:pt modelId="{CEFA9E27-E465-4560-A74D-B16DCFFED3F0}" type="parTrans" cxnId="{74675668-C362-4FF4-9FF0-8CE49508737F}">
      <dgm:prSet/>
      <dgm:spPr/>
      <dgm:t>
        <a:bodyPr/>
        <a:lstStyle/>
        <a:p>
          <a:endParaRPr lang="en-US"/>
        </a:p>
      </dgm:t>
    </dgm:pt>
    <dgm:pt modelId="{B817CB8B-8BC4-475A-86C3-ED32C223CAE8}" type="sibTrans" cxnId="{74675668-C362-4FF4-9FF0-8CE49508737F}">
      <dgm:prSet/>
      <dgm:spPr/>
      <dgm:t>
        <a:bodyPr/>
        <a:lstStyle/>
        <a:p>
          <a:endParaRPr lang="en-US"/>
        </a:p>
      </dgm:t>
    </dgm:pt>
    <dgm:pt modelId="{988321CB-EAC7-45A7-BD3D-5358D8CD9192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38100">
          <a:solidFill>
            <a:srgbClr val="00B05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n-US" sz="4800" dirty="0" err="1">
              <a:solidFill>
                <a:schemeClr val="tx1"/>
              </a:solidFill>
            </a:rPr>
            <a:t>Saikat</a:t>
          </a:r>
          <a:endParaRPr lang="en-US" sz="4800" dirty="0">
            <a:solidFill>
              <a:schemeClr val="tx1"/>
            </a:solidFill>
          </a:endParaRPr>
        </a:p>
      </dgm:t>
    </dgm:pt>
    <dgm:pt modelId="{B23754F5-B600-4A50-8FD4-EC3B7E1F9715}" type="parTrans" cxnId="{8B2576E6-6D64-487F-883F-6C158CFEC459}">
      <dgm:prSet/>
      <dgm:spPr>
        <a:solidFill>
          <a:srgbClr val="00B0F0"/>
        </a:solidFill>
        <a:ln w="28575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CF0B4CA2-0399-4A62-BCA1-CCFB0935C289}" type="sibTrans" cxnId="{8B2576E6-6D64-487F-883F-6C158CFEC459}">
      <dgm:prSet/>
      <dgm:spPr/>
      <dgm:t>
        <a:bodyPr/>
        <a:lstStyle/>
        <a:p>
          <a:endParaRPr lang="en-US"/>
        </a:p>
      </dgm:t>
    </dgm:pt>
    <dgm:pt modelId="{821066A1-327F-4B34-B561-C293D026C45A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38100">
          <a:solidFill>
            <a:srgbClr val="00B05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Mrs.  </a:t>
          </a:r>
          <a:r>
            <a:rPr lang="en-US" sz="3200" dirty="0" err="1">
              <a:solidFill>
                <a:schemeClr val="tx1"/>
              </a:solidFill>
            </a:rPr>
            <a:t>Monowara</a:t>
          </a:r>
          <a:r>
            <a:rPr lang="en-US" sz="3200" dirty="0">
              <a:solidFill>
                <a:schemeClr val="tx1"/>
              </a:solidFill>
            </a:rPr>
            <a:t>  Islam</a:t>
          </a:r>
        </a:p>
      </dgm:t>
    </dgm:pt>
    <dgm:pt modelId="{4D465763-093D-4D0C-9D2F-962F1A0AC72B}" type="parTrans" cxnId="{173ECC9F-F9E3-4A39-863A-5467DBD6BBEF}">
      <dgm:prSet/>
      <dgm:spPr>
        <a:solidFill>
          <a:srgbClr val="00B0F0"/>
        </a:solidFill>
        <a:ln w="28575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D10E2463-8739-4099-92DA-29818BDE4A9D}" type="sibTrans" cxnId="{173ECC9F-F9E3-4A39-863A-5467DBD6BBEF}">
      <dgm:prSet/>
      <dgm:spPr/>
      <dgm:t>
        <a:bodyPr/>
        <a:lstStyle/>
        <a:p>
          <a:endParaRPr lang="en-US"/>
        </a:p>
      </dgm:t>
    </dgm:pt>
    <dgm:pt modelId="{C4171C7B-BC31-4401-8904-35740E02D0A1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38100">
          <a:solidFill>
            <a:srgbClr val="00B05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MR . </a:t>
          </a:r>
          <a:r>
            <a:rPr lang="en-US" dirty="0" err="1">
              <a:solidFill>
                <a:schemeClr val="tx1"/>
              </a:solidFill>
            </a:rPr>
            <a:t>Rashidul</a:t>
          </a:r>
          <a:r>
            <a:rPr lang="en-US" dirty="0">
              <a:solidFill>
                <a:schemeClr val="tx1"/>
              </a:solidFill>
            </a:rPr>
            <a:t> Islam</a:t>
          </a:r>
        </a:p>
      </dgm:t>
    </dgm:pt>
    <dgm:pt modelId="{20B3564D-9086-46BB-89C1-CD830498FEEF}" type="sibTrans" cxnId="{FA6E57FA-0EB3-400B-BB01-5AE3CAA1EA25}">
      <dgm:prSet/>
      <dgm:spPr/>
      <dgm:t>
        <a:bodyPr/>
        <a:lstStyle/>
        <a:p>
          <a:endParaRPr lang="en-US"/>
        </a:p>
      </dgm:t>
    </dgm:pt>
    <dgm:pt modelId="{00A0296D-0B36-47CD-A573-1730E61F9E3B}" type="parTrans" cxnId="{FA6E57FA-0EB3-400B-BB01-5AE3CAA1EA25}">
      <dgm:prSet/>
      <dgm:spPr>
        <a:solidFill>
          <a:srgbClr val="00B0F0"/>
        </a:solidFill>
        <a:ln w="28575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0B5AF80F-76E2-4BBA-98AA-5B99E0B19D17}" type="pres">
      <dgm:prSet presAssocID="{F9FC35A4-1E79-42AB-B33F-B5E8FA0EB0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DA879D-3A8C-4B53-9BB4-B8BFB77F1376}" type="pres">
      <dgm:prSet presAssocID="{5735CED7-6BE9-4175-8796-40D8F7279FCE}" presName="centerShape" presStyleLbl="node0" presStyleIdx="0" presStyleCnt="1"/>
      <dgm:spPr/>
      <dgm:t>
        <a:bodyPr/>
        <a:lstStyle/>
        <a:p>
          <a:endParaRPr lang="en-US"/>
        </a:p>
      </dgm:t>
    </dgm:pt>
    <dgm:pt modelId="{11DCBD1C-C97B-48EA-B8E2-17DE1C66DDEC}" type="pres">
      <dgm:prSet presAssocID="{B23754F5-B600-4A50-8FD4-EC3B7E1F9715}" presName="parTrans" presStyleLbl="sibTrans2D1" presStyleIdx="0" presStyleCnt="3"/>
      <dgm:spPr/>
      <dgm:t>
        <a:bodyPr/>
        <a:lstStyle/>
        <a:p>
          <a:endParaRPr lang="en-US"/>
        </a:p>
      </dgm:t>
    </dgm:pt>
    <dgm:pt modelId="{71A8D91C-7752-45CB-8260-8FB84574AF33}" type="pres">
      <dgm:prSet presAssocID="{B23754F5-B600-4A50-8FD4-EC3B7E1F971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2CA63C4-2C2B-4CB8-9301-A8896948594E}" type="pres">
      <dgm:prSet presAssocID="{988321CB-EAC7-45A7-BD3D-5358D8CD9192}" presName="node" presStyleLbl="node1" presStyleIdx="0" presStyleCnt="3" custScaleX="141858" custRadScaleRad="99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AF2AE-6486-40CC-852B-90133EFD4396}" type="pres">
      <dgm:prSet presAssocID="{00A0296D-0B36-47CD-A573-1730E61F9E3B}" presName="parTrans" presStyleLbl="sibTrans2D1" presStyleIdx="1" presStyleCnt="3"/>
      <dgm:spPr/>
      <dgm:t>
        <a:bodyPr/>
        <a:lstStyle/>
        <a:p>
          <a:endParaRPr lang="en-US"/>
        </a:p>
      </dgm:t>
    </dgm:pt>
    <dgm:pt modelId="{3DB6ADAC-6049-429F-8FDB-117A46C0C127}" type="pres">
      <dgm:prSet presAssocID="{00A0296D-0B36-47CD-A573-1730E61F9E3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76F47E8-7D35-4E86-9E7A-94A40C866414}" type="pres">
      <dgm:prSet presAssocID="{C4171C7B-BC31-4401-8904-35740E02D0A1}" presName="node" presStyleLbl="node1" presStyleIdx="1" presStyleCnt="3" custScaleX="121376" custScaleY="117462" custRadScaleRad="106931" custRadScaleInc="-7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C3192-6BD9-460E-BDAD-316924D552C5}" type="pres">
      <dgm:prSet presAssocID="{4D465763-093D-4D0C-9D2F-962F1A0AC72B}" presName="parTrans" presStyleLbl="sibTrans2D1" presStyleIdx="2" presStyleCnt="3"/>
      <dgm:spPr/>
      <dgm:t>
        <a:bodyPr/>
        <a:lstStyle/>
        <a:p>
          <a:endParaRPr lang="en-US"/>
        </a:p>
      </dgm:t>
    </dgm:pt>
    <dgm:pt modelId="{547E4AB0-95A5-4522-A0CD-5BAA1ADFB759}" type="pres">
      <dgm:prSet presAssocID="{4D465763-093D-4D0C-9D2F-962F1A0AC72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62758ED-EDFD-4E13-98C0-EB53F6DF5104}" type="pres">
      <dgm:prSet presAssocID="{821066A1-327F-4B34-B561-C293D026C45A}" presName="node" presStyleLbl="node1" presStyleIdx="2" presStyleCnt="3" custScaleX="109028" custScaleY="122630" custRadScaleRad="109229" custRadScaleInc="17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416ED9-3648-45C3-804F-4F6C9AEA2B33}" type="presOf" srcId="{00A0296D-0B36-47CD-A573-1730E61F9E3B}" destId="{3DB6ADAC-6049-429F-8FDB-117A46C0C127}" srcOrd="1" destOrd="0" presId="urn:microsoft.com/office/officeart/2005/8/layout/radial5"/>
    <dgm:cxn modelId="{421F00C1-13F3-4E05-A63D-7FD8BA65230C}" type="presOf" srcId="{B23754F5-B600-4A50-8FD4-EC3B7E1F9715}" destId="{11DCBD1C-C97B-48EA-B8E2-17DE1C66DDEC}" srcOrd="0" destOrd="0" presId="urn:microsoft.com/office/officeart/2005/8/layout/radial5"/>
    <dgm:cxn modelId="{F8D8A7AC-5314-4DD6-B693-12D6D13E7083}" type="presOf" srcId="{F9FC35A4-1E79-42AB-B33F-B5E8FA0EB0C4}" destId="{0B5AF80F-76E2-4BBA-98AA-5B99E0B19D17}" srcOrd="0" destOrd="0" presId="urn:microsoft.com/office/officeart/2005/8/layout/radial5"/>
    <dgm:cxn modelId="{F3E5EEDE-5E38-449A-821F-8FD6A2A5CCA0}" type="presOf" srcId="{4D465763-093D-4D0C-9D2F-962F1A0AC72B}" destId="{314C3192-6BD9-460E-BDAD-316924D552C5}" srcOrd="0" destOrd="0" presId="urn:microsoft.com/office/officeart/2005/8/layout/radial5"/>
    <dgm:cxn modelId="{64C7F29D-2CCE-45AD-A050-B4318DBADA89}" type="presOf" srcId="{988321CB-EAC7-45A7-BD3D-5358D8CD9192}" destId="{92CA63C4-2C2B-4CB8-9301-A8896948594E}" srcOrd="0" destOrd="0" presId="urn:microsoft.com/office/officeart/2005/8/layout/radial5"/>
    <dgm:cxn modelId="{D33A39A9-390C-4611-9163-2B5DCCD21189}" type="presOf" srcId="{821066A1-327F-4B34-B561-C293D026C45A}" destId="{B62758ED-EDFD-4E13-98C0-EB53F6DF5104}" srcOrd="0" destOrd="0" presId="urn:microsoft.com/office/officeart/2005/8/layout/radial5"/>
    <dgm:cxn modelId="{74675668-C362-4FF4-9FF0-8CE49508737F}" srcId="{F9FC35A4-1E79-42AB-B33F-B5E8FA0EB0C4}" destId="{5735CED7-6BE9-4175-8796-40D8F7279FCE}" srcOrd="0" destOrd="0" parTransId="{CEFA9E27-E465-4560-A74D-B16DCFFED3F0}" sibTransId="{B817CB8B-8BC4-475A-86C3-ED32C223CAE8}"/>
    <dgm:cxn modelId="{8B2576E6-6D64-487F-883F-6C158CFEC459}" srcId="{5735CED7-6BE9-4175-8796-40D8F7279FCE}" destId="{988321CB-EAC7-45A7-BD3D-5358D8CD9192}" srcOrd="0" destOrd="0" parTransId="{B23754F5-B600-4A50-8FD4-EC3B7E1F9715}" sibTransId="{CF0B4CA2-0399-4A62-BCA1-CCFB0935C289}"/>
    <dgm:cxn modelId="{FA6E57FA-0EB3-400B-BB01-5AE3CAA1EA25}" srcId="{5735CED7-6BE9-4175-8796-40D8F7279FCE}" destId="{C4171C7B-BC31-4401-8904-35740E02D0A1}" srcOrd="1" destOrd="0" parTransId="{00A0296D-0B36-47CD-A573-1730E61F9E3B}" sibTransId="{20B3564D-9086-46BB-89C1-CD830498FEEF}"/>
    <dgm:cxn modelId="{E65FB3FD-0C91-4A88-9614-C164B6B39BCF}" type="presOf" srcId="{4D465763-093D-4D0C-9D2F-962F1A0AC72B}" destId="{547E4AB0-95A5-4522-A0CD-5BAA1ADFB759}" srcOrd="1" destOrd="0" presId="urn:microsoft.com/office/officeart/2005/8/layout/radial5"/>
    <dgm:cxn modelId="{173ECC9F-F9E3-4A39-863A-5467DBD6BBEF}" srcId="{5735CED7-6BE9-4175-8796-40D8F7279FCE}" destId="{821066A1-327F-4B34-B561-C293D026C45A}" srcOrd="2" destOrd="0" parTransId="{4D465763-093D-4D0C-9D2F-962F1A0AC72B}" sibTransId="{D10E2463-8739-4099-92DA-29818BDE4A9D}"/>
    <dgm:cxn modelId="{01F916A5-9FEE-4CC4-ACEC-124D122054F0}" type="presOf" srcId="{5735CED7-6BE9-4175-8796-40D8F7279FCE}" destId="{F9DA879D-3A8C-4B53-9BB4-B8BFB77F1376}" srcOrd="0" destOrd="0" presId="urn:microsoft.com/office/officeart/2005/8/layout/radial5"/>
    <dgm:cxn modelId="{90BFB1B0-FDAB-4E4F-A951-5A78B02BF790}" type="presOf" srcId="{00A0296D-0B36-47CD-A573-1730E61F9E3B}" destId="{B73AF2AE-6486-40CC-852B-90133EFD4396}" srcOrd="0" destOrd="0" presId="urn:microsoft.com/office/officeart/2005/8/layout/radial5"/>
    <dgm:cxn modelId="{57592972-259F-4230-8F5F-8C8C9D4F39FB}" type="presOf" srcId="{B23754F5-B600-4A50-8FD4-EC3B7E1F9715}" destId="{71A8D91C-7752-45CB-8260-8FB84574AF33}" srcOrd="1" destOrd="0" presId="urn:microsoft.com/office/officeart/2005/8/layout/radial5"/>
    <dgm:cxn modelId="{714062C6-BA1D-4328-8FE9-CAFC0321A1B1}" type="presOf" srcId="{C4171C7B-BC31-4401-8904-35740E02D0A1}" destId="{E76F47E8-7D35-4E86-9E7A-94A40C866414}" srcOrd="0" destOrd="0" presId="urn:microsoft.com/office/officeart/2005/8/layout/radial5"/>
    <dgm:cxn modelId="{51DB73F3-C0F6-465E-97B3-64E1B0590B55}" type="presParOf" srcId="{0B5AF80F-76E2-4BBA-98AA-5B99E0B19D17}" destId="{F9DA879D-3A8C-4B53-9BB4-B8BFB77F1376}" srcOrd="0" destOrd="0" presId="urn:microsoft.com/office/officeart/2005/8/layout/radial5"/>
    <dgm:cxn modelId="{7465607A-A12D-4760-9F71-894EB7B44531}" type="presParOf" srcId="{0B5AF80F-76E2-4BBA-98AA-5B99E0B19D17}" destId="{11DCBD1C-C97B-48EA-B8E2-17DE1C66DDEC}" srcOrd="1" destOrd="0" presId="urn:microsoft.com/office/officeart/2005/8/layout/radial5"/>
    <dgm:cxn modelId="{91378E74-A8F6-40C3-86BF-33944DDE0FBC}" type="presParOf" srcId="{11DCBD1C-C97B-48EA-B8E2-17DE1C66DDEC}" destId="{71A8D91C-7752-45CB-8260-8FB84574AF33}" srcOrd="0" destOrd="0" presId="urn:microsoft.com/office/officeart/2005/8/layout/radial5"/>
    <dgm:cxn modelId="{93856737-ED45-4AEB-8766-A3B1C86BE9CC}" type="presParOf" srcId="{0B5AF80F-76E2-4BBA-98AA-5B99E0B19D17}" destId="{92CA63C4-2C2B-4CB8-9301-A8896948594E}" srcOrd="2" destOrd="0" presId="urn:microsoft.com/office/officeart/2005/8/layout/radial5"/>
    <dgm:cxn modelId="{880F0373-3A22-43D4-900B-2770609D7DD8}" type="presParOf" srcId="{0B5AF80F-76E2-4BBA-98AA-5B99E0B19D17}" destId="{B73AF2AE-6486-40CC-852B-90133EFD4396}" srcOrd="3" destOrd="0" presId="urn:microsoft.com/office/officeart/2005/8/layout/radial5"/>
    <dgm:cxn modelId="{66825BBE-0689-487F-B0AE-F7686D1C9C8F}" type="presParOf" srcId="{B73AF2AE-6486-40CC-852B-90133EFD4396}" destId="{3DB6ADAC-6049-429F-8FDB-117A46C0C127}" srcOrd="0" destOrd="0" presId="urn:microsoft.com/office/officeart/2005/8/layout/radial5"/>
    <dgm:cxn modelId="{70DDF5E8-AAD4-49AE-A381-9ABDEA4598CA}" type="presParOf" srcId="{0B5AF80F-76E2-4BBA-98AA-5B99E0B19D17}" destId="{E76F47E8-7D35-4E86-9E7A-94A40C866414}" srcOrd="4" destOrd="0" presId="urn:microsoft.com/office/officeart/2005/8/layout/radial5"/>
    <dgm:cxn modelId="{12199079-FADE-4EF8-A50A-BA792E469195}" type="presParOf" srcId="{0B5AF80F-76E2-4BBA-98AA-5B99E0B19D17}" destId="{314C3192-6BD9-460E-BDAD-316924D552C5}" srcOrd="5" destOrd="0" presId="urn:microsoft.com/office/officeart/2005/8/layout/radial5"/>
    <dgm:cxn modelId="{1D8ADD6B-1697-4420-B2BB-D0962FE1C4B6}" type="presParOf" srcId="{314C3192-6BD9-460E-BDAD-316924D552C5}" destId="{547E4AB0-95A5-4522-A0CD-5BAA1ADFB759}" srcOrd="0" destOrd="0" presId="urn:microsoft.com/office/officeart/2005/8/layout/radial5"/>
    <dgm:cxn modelId="{CD93F721-5C83-48F9-B960-1E98043DC3F0}" type="presParOf" srcId="{0B5AF80F-76E2-4BBA-98AA-5B99E0B19D17}" destId="{B62758ED-EDFD-4E13-98C0-EB53F6DF5104}" srcOrd="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A879D-3A8C-4B53-9BB4-B8BFB77F1376}">
      <dsp:nvSpPr>
        <dsp:cNvPr id="0" name=""/>
        <dsp:cNvSpPr/>
      </dsp:nvSpPr>
      <dsp:spPr>
        <a:xfrm>
          <a:off x="3673536" y="2517661"/>
          <a:ext cx="1559054" cy="1559054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tx1"/>
              </a:solidFill>
            </a:rPr>
            <a:t>Saikat’s</a:t>
          </a:r>
          <a:endParaRPr lang="en-US" sz="2600" kern="1200" dirty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family</a:t>
          </a:r>
        </a:p>
      </dsp:txBody>
      <dsp:txXfrm>
        <a:off x="3901854" y="2745979"/>
        <a:ext cx="1102418" cy="1102418"/>
      </dsp:txXfrm>
    </dsp:sp>
    <dsp:sp modelId="{11DCBD1C-C97B-48EA-B8E2-17DE1C66DDEC}">
      <dsp:nvSpPr>
        <dsp:cNvPr id="0" name=""/>
        <dsp:cNvSpPr/>
      </dsp:nvSpPr>
      <dsp:spPr>
        <a:xfrm rot="16200000">
          <a:off x="4236749" y="1817899"/>
          <a:ext cx="432628" cy="60773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301643" y="2004339"/>
        <a:ext cx="302840" cy="364640"/>
      </dsp:txXfrm>
    </dsp:sp>
    <dsp:sp modelId="{92CA63C4-2C2B-4CB8-9301-A8896948594E}">
      <dsp:nvSpPr>
        <dsp:cNvPr id="0" name=""/>
        <dsp:cNvSpPr/>
      </dsp:nvSpPr>
      <dsp:spPr>
        <a:xfrm>
          <a:off x="3185245" y="-86065"/>
          <a:ext cx="2535637" cy="1787447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38100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>
              <a:solidFill>
                <a:schemeClr val="tx1"/>
              </a:solidFill>
            </a:rPr>
            <a:t>Saikat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3556580" y="175701"/>
        <a:ext cx="1792967" cy="1263915"/>
      </dsp:txXfrm>
    </dsp:sp>
    <dsp:sp modelId="{B73AF2AE-6486-40CC-852B-90133EFD4396}">
      <dsp:nvSpPr>
        <dsp:cNvPr id="0" name=""/>
        <dsp:cNvSpPr/>
      </dsp:nvSpPr>
      <dsp:spPr>
        <a:xfrm rot="1512108">
          <a:off x="5300626" y="3494228"/>
          <a:ext cx="433658" cy="60773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306818" y="3588076"/>
        <a:ext cx="303561" cy="364640"/>
      </dsp:txXfrm>
    </dsp:sp>
    <dsp:sp modelId="{E76F47E8-7D35-4E86-9E7A-94A40C866414}">
      <dsp:nvSpPr>
        <dsp:cNvPr id="0" name=""/>
        <dsp:cNvSpPr/>
      </dsp:nvSpPr>
      <dsp:spPr>
        <a:xfrm>
          <a:off x="5789501" y="3386827"/>
          <a:ext cx="2169532" cy="2099571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38100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MR . </a:t>
          </a:r>
          <a:r>
            <a:rPr lang="en-US" sz="2600" kern="1200" dirty="0" err="1">
              <a:solidFill>
                <a:schemeClr val="tx1"/>
              </a:solidFill>
            </a:rPr>
            <a:t>Rashidul</a:t>
          </a:r>
          <a:r>
            <a:rPr lang="en-US" sz="2600" kern="1200" dirty="0">
              <a:solidFill>
                <a:schemeClr val="tx1"/>
              </a:solidFill>
            </a:rPr>
            <a:t> Islam</a:t>
          </a:r>
        </a:p>
      </dsp:txBody>
      <dsp:txXfrm>
        <a:off x="6107222" y="3694302"/>
        <a:ext cx="1534090" cy="1484621"/>
      </dsp:txXfrm>
    </dsp:sp>
    <dsp:sp modelId="{314C3192-6BD9-460E-BDAD-316924D552C5}">
      <dsp:nvSpPr>
        <dsp:cNvPr id="0" name=""/>
        <dsp:cNvSpPr/>
      </dsp:nvSpPr>
      <dsp:spPr>
        <a:xfrm rot="9622080">
          <a:off x="3020320" y="3412920"/>
          <a:ext cx="512908" cy="60773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169720" y="3508617"/>
        <a:ext cx="359036" cy="364640"/>
      </dsp:txXfrm>
    </dsp:sp>
    <dsp:sp modelId="{B62758ED-EDFD-4E13-98C0-EB53F6DF5104}">
      <dsp:nvSpPr>
        <dsp:cNvPr id="0" name=""/>
        <dsp:cNvSpPr/>
      </dsp:nvSpPr>
      <dsp:spPr>
        <a:xfrm>
          <a:off x="904127" y="3119583"/>
          <a:ext cx="1948818" cy="2191947"/>
        </a:xfrm>
        <a:prstGeom prst="ellipse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38100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Mrs.  </a:t>
          </a:r>
          <a:r>
            <a:rPr lang="en-US" sz="3200" kern="1200" dirty="0" err="1">
              <a:solidFill>
                <a:schemeClr val="tx1"/>
              </a:solidFill>
            </a:rPr>
            <a:t>Monowara</a:t>
          </a:r>
          <a:r>
            <a:rPr lang="en-US" sz="3200" kern="1200" dirty="0">
              <a:solidFill>
                <a:schemeClr val="tx1"/>
              </a:solidFill>
            </a:rPr>
            <a:t>  Islam</a:t>
          </a:r>
        </a:p>
      </dsp:txBody>
      <dsp:txXfrm>
        <a:off x="1189525" y="3440586"/>
        <a:ext cx="1378022" cy="1549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49D46-B808-4E54-981E-C2351DB9BF0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112E1-FB45-4C16-BF80-5F5424B1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3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903CD-F14B-4244-8DC4-BAA67E7B015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7422E-51B0-463C-AB33-CC05A6D4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2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8EEF-843F-4FF9-B73D-F7FCCB5BAD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814-77DB-4DB3-8CF0-91DBA1B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3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8EEF-843F-4FF9-B73D-F7FCCB5BAD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814-77DB-4DB3-8CF0-91DBA1B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0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8EEF-843F-4FF9-B73D-F7FCCB5BAD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814-77DB-4DB3-8CF0-91DBA1B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8EEF-843F-4FF9-B73D-F7FCCB5BAD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814-77DB-4DB3-8CF0-91DBA1B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9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8EEF-843F-4FF9-B73D-F7FCCB5BAD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814-77DB-4DB3-8CF0-91DBA1B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8EEF-843F-4FF9-B73D-F7FCCB5BAD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814-77DB-4DB3-8CF0-91DBA1B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1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8EEF-843F-4FF9-B73D-F7FCCB5BAD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814-77DB-4DB3-8CF0-91DBA1B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8EEF-843F-4FF9-B73D-F7FCCB5BAD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814-77DB-4DB3-8CF0-91DBA1B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8EEF-843F-4FF9-B73D-F7FCCB5BAD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814-77DB-4DB3-8CF0-91DBA1B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5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8EEF-843F-4FF9-B73D-F7FCCB5BAD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814-77DB-4DB3-8CF0-91DBA1B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5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8EEF-843F-4FF9-B73D-F7FCCB5BAD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814-77DB-4DB3-8CF0-91DBA1B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2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C8EEF-843F-4FF9-B73D-F7FCCB5BAD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4814-77DB-4DB3-8CF0-91DBA1B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94" y="730045"/>
            <a:ext cx="5837412" cy="5869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992" y="1010264"/>
            <a:ext cx="5650602" cy="55896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8419" y="471948"/>
            <a:ext cx="9955161" cy="13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Welcome today’s class.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1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3C718-CBA3-45FE-B869-8407E73D0BC2}"/>
              </a:ext>
            </a:extLst>
          </p:cNvPr>
          <p:cNvSpPr txBox="1"/>
          <p:nvPr/>
        </p:nvSpPr>
        <p:spPr>
          <a:xfrm>
            <a:off x="4019862" y="332152"/>
            <a:ext cx="4152275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Saikat’s</a:t>
            </a:r>
            <a:r>
              <a:rPr lang="en-US" sz="4400" b="1" dirty="0">
                <a:solidFill>
                  <a:srgbClr val="7030A0"/>
                </a:solidFill>
              </a:rPr>
              <a:t> family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EE0FCB-D1EE-4DEE-9BF7-EA3EBA37D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7" y="1433745"/>
            <a:ext cx="10748884" cy="5013959"/>
          </a:xfrm>
          <a:prstGeom prst="rect">
            <a:avLst/>
          </a:prstGeom>
          <a:ln w="76200">
            <a:solidFill>
              <a:srgbClr val="FF0000"/>
            </a:solidFill>
            <a:prstDash val="solid"/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2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2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9496"/>
            <a:ext cx="12192000" cy="68874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1C8210-7005-42B6-9E6E-43042A61C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991224"/>
              </p:ext>
            </p:extLst>
          </p:nvPr>
        </p:nvGraphicFramePr>
        <p:xfrm>
          <a:off x="1371599" y="1017639"/>
          <a:ext cx="9016485" cy="55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637973" y="213852"/>
            <a:ext cx="4916054" cy="56043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Family’s members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29496"/>
            <a:ext cx="12192000" cy="6887496"/>
          </a:xfrm>
          <a:prstGeom prst="frame">
            <a:avLst>
              <a:gd name="adj1" fmla="val 190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7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DA879D-3A8C-4B53-9BB4-B8BFB77F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9DA879D-3A8C-4B53-9BB4-B8BFB77F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9DA879D-3A8C-4B53-9BB4-B8BFB77F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F9DA879D-3A8C-4B53-9BB4-B8BFB77F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DCBD1C-C97B-48EA-B8E2-17DE1C66D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1DCBD1C-C97B-48EA-B8E2-17DE1C66D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11DCBD1C-C97B-48EA-B8E2-17DE1C66D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11DCBD1C-C97B-48EA-B8E2-17DE1C66D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CA63C4-2C2B-4CB8-9301-A88969485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2CA63C4-2C2B-4CB8-9301-A88969485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2CA63C4-2C2B-4CB8-9301-A88969485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92CA63C4-2C2B-4CB8-9301-A88969485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3AF2AE-6486-40CC-852B-90133EFD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B73AF2AE-6486-40CC-852B-90133EFD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B73AF2AE-6486-40CC-852B-90133EFD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73AF2AE-6486-40CC-852B-90133EFD4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6F47E8-7D35-4E86-9E7A-94A40C866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E76F47E8-7D35-4E86-9E7A-94A40C866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E76F47E8-7D35-4E86-9E7A-94A40C866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E76F47E8-7D35-4E86-9E7A-94A40C866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4C3192-6BD9-460E-BDAD-316924D55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314C3192-6BD9-460E-BDAD-316924D55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314C3192-6BD9-460E-BDAD-316924D55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314C3192-6BD9-460E-BDAD-316924D55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2758ED-EDFD-4E13-98C0-EB53F6DF5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B62758ED-EDFD-4E13-98C0-EB53F6DF5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B62758ED-EDFD-4E13-98C0-EB53F6DF5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B62758ED-EDFD-4E13-98C0-EB53F6DF5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CCEC5C-FC46-44E4-95C0-34A91F4EEED1}"/>
              </a:ext>
            </a:extLst>
          </p:cNvPr>
          <p:cNvSpPr/>
          <p:nvPr/>
        </p:nvSpPr>
        <p:spPr>
          <a:xfrm>
            <a:off x="2473165" y="247058"/>
            <a:ext cx="7703222" cy="6561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What is Mr.  </a:t>
            </a:r>
            <a:r>
              <a:rPr lang="en-US" sz="4800" dirty="0" err="1">
                <a:solidFill>
                  <a:srgbClr val="7030A0"/>
                </a:solidFill>
              </a:rPr>
              <a:t>Rashidul</a:t>
            </a:r>
            <a:r>
              <a:rPr lang="en-US" sz="4800" dirty="0">
                <a:solidFill>
                  <a:srgbClr val="7030A0"/>
                </a:solidFill>
              </a:rPr>
              <a:t> Islam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79" y="1150299"/>
            <a:ext cx="10117394" cy="450116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6A3C1C-0E8B-4169-BC20-A2A972B612F1}"/>
              </a:ext>
            </a:extLst>
          </p:cNvPr>
          <p:cNvSpPr/>
          <p:nvPr/>
        </p:nvSpPr>
        <p:spPr>
          <a:xfrm>
            <a:off x="2261418" y="5902024"/>
            <a:ext cx="7669162" cy="6315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Mr.  </a:t>
            </a:r>
            <a:r>
              <a:rPr lang="en-US" sz="4400" dirty="0" err="1">
                <a:solidFill>
                  <a:schemeClr val="tx1"/>
                </a:solidFill>
              </a:rPr>
              <a:t>Rashidul</a:t>
            </a:r>
            <a:r>
              <a:rPr lang="en-US" sz="4400" dirty="0">
                <a:solidFill>
                  <a:schemeClr val="tx1"/>
                </a:solidFill>
              </a:rPr>
              <a:t> Islam is a banker.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1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1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B66C9B-A234-4459-8AA9-1F5615CF88C4}"/>
              </a:ext>
            </a:extLst>
          </p:cNvPr>
          <p:cNvSpPr/>
          <p:nvPr/>
        </p:nvSpPr>
        <p:spPr>
          <a:xfrm>
            <a:off x="2202130" y="350169"/>
            <a:ext cx="8431455" cy="6232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he do in his free time?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32" y="1285312"/>
            <a:ext cx="10191135" cy="437855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AB05E9-E714-4977-BEFD-A8C9A6E808BC}"/>
              </a:ext>
            </a:extLst>
          </p:cNvPr>
          <p:cNvSpPr/>
          <p:nvPr/>
        </p:nvSpPr>
        <p:spPr>
          <a:xfrm>
            <a:off x="3443600" y="5952564"/>
            <a:ext cx="5304798" cy="6167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He writes stories.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2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3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B81769-FB68-45F1-BB6B-0F39E3504132}"/>
              </a:ext>
            </a:extLst>
          </p:cNvPr>
          <p:cNvSpPr/>
          <p:nvPr/>
        </p:nvSpPr>
        <p:spPr>
          <a:xfrm>
            <a:off x="492195" y="3057679"/>
            <a:ext cx="3000861" cy="7695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Mr. </a:t>
            </a:r>
            <a:r>
              <a:rPr lang="en-US" sz="2800" dirty="0" err="1">
                <a:solidFill>
                  <a:schemeClr val="tx1"/>
                </a:solidFill>
              </a:rPr>
              <a:t>Rshidul</a:t>
            </a:r>
            <a:r>
              <a:rPr lang="en-US" sz="2800" dirty="0">
                <a:solidFill>
                  <a:schemeClr val="tx1"/>
                </a:solidFill>
              </a:rPr>
              <a:t> Islam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1" y="4704077"/>
            <a:ext cx="1951986" cy="168197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688EC8-CB0F-4D47-9134-4AE6CA574C8E}"/>
              </a:ext>
            </a:extLst>
          </p:cNvPr>
          <p:cNvSpPr/>
          <p:nvPr/>
        </p:nvSpPr>
        <p:spPr>
          <a:xfrm rot="5400000">
            <a:off x="1334483" y="3939386"/>
            <a:ext cx="770642" cy="652572"/>
          </a:xfrm>
          <a:prstGeom prst="rightArrow">
            <a:avLst>
              <a:gd name="adj1" fmla="val 36894"/>
              <a:gd name="adj2" fmla="val 50000"/>
            </a:avLst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92D89AB-8F65-4F04-A07D-65D582676DCD}"/>
              </a:ext>
            </a:extLst>
          </p:cNvPr>
          <p:cNvSpPr/>
          <p:nvPr/>
        </p:nvSpPr>
        <p:spPr>
          <a:xfrm rot="8507612">
            <a:off x="3184820" y="2102587"/>
            <a:ext cx="1538749" cy="724206"/>
          </a:xfrm>
          <a:prstGeom prst="rightArrow">
            <a:avLst>
              <a:gd name="adj1" fmla="val 36894"/>
              <a:gd name="adj2" fmla="val 500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14F939-B5ED-4AC0-98C6-6ADEA5E78D31}"/>
              </a:ext>
            </a:extLst>
          </p:cNvPr>
          <p:cNvSpPr/>
          <p:nvPr/>
        </p:nvSpPr>
        <p:spPr>
          <a:xfrm>
            <a:off x="4632186" y="689854"/>
            <a:ext cx="2715065" cy="13364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Saikat’s</a:t>
            </a:r>
            <a:r>
              <a:rPr lang="en-US" sz="4000" dirty="0">
                <a:solidFill>
                  <a:schemeClr val="tx1"/>
                </a:solidFill>
              </a:rPr>
              <a:t> father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7CF7356-BABD-42F6-801B-79A1E42E686B}"/>
              </a:ext>
            </a:extLst>
          </p:cNvPr>
          <p:cNvSpPr/>
          <p:nvPr/>
        </p:nvSpPr>
        <p:spPr>
          <a:xfrm rot="5400000">
            <a:off x="5405431" y="2238766"/>
            <a:ext cx="985254" cy="652572"/>
          </a:xfrm>
          <a:prstGeom prst="rightArrow">
            <a:avLst>
              <a:gd name="adj1" fmla="val 36894"/>
              <a:gd name="adj2" fmla="val 500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1169ACA-5EA9-4E59-BB8F-0C9DE3B1E5AB}"/>
              </a:ext>
            </a:extLst>
          </p:cNvPr>
          <p:cNvSpPr/>
          <p:nvPr/>
        </p:nvSpPr>
        <p:spPr>
          <a:xfrm rot="1976797">
            <a:off x="7349424" y="2055050"/>
            <a:ext cx="1717395" cy="598089"/>
          </a:xfrm>
          <a:prstGeom prst="rightArrow">
            <a:avLst>
              <a:gd name="adj1" fmla="val 50000"/>
              <a:gd name="adj2" fmla="val 40906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E11A45-A985-4703-B314-6BFF0632E8F1}"/>
              </a:ext>
            </a:extLst>
          </p:cNvPr>
          <p:cNvSpPr/>
          <p:nvPr/>
        </p:nvSpPr>
        <p:spPr>
          <a:xfrm>
            <a:off x="4286491" y="3057679"/>
            <a:ext cx="2886878" cy="7366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He is a Banker</a:t>
            </a:r>
            <a:r>
              <a:rPr lang="en-US" sz="32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7CD52-D764-444A-8AFF-05AFB233C7C7}"/>
              </a:ext>
            </a:extLst>
          </p:cNvPr>
          <p:cNvSpPr/>
          <p:nvPr/>
        </p:nvSpPr>
        <p:spPr>
          <a:xfrm>
            <a:off x="8496947" y="3057680"/>
            <a:ext cx="3257517" cy="7366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He writes stories in his free time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D9F507E-BBA7-4BDD-BC2A-0E924A7E4A34}"/>
              </a:ext>
            </a:extLst>
          </p:cNvPr>
          <p:cNvSpPr/>
          <p:nvPr/>
        </p:nvSpPr>
        <p:spPr>
          <a:xfrm rot="5400000">
            <a:off x="9866501" y="3886303"/>
            <a:ext cx="770642" cy="652572"/>
          </a:xfrm>
          <a:prstGeom prst="rightArrow">
            <a:avLst>
              <a:gd name="adj1" fmla="val 36894"/>
              <a:gd name="adj2" fmla="val 50000"/>
            </a:avLst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88516B-DBF4-461B-BDEF-1C2AFA3BAA19}"/>
              </a:ext>
            </a:extLst>
          </p:cNvPr>
          <p:cNvSpPr/>
          <p:nvPr/>
        </p:nvSpPr>
        <p:spPr>
          <a:xfrm>
            <a:off x="9225519" y="4704077"/>
            <a:ext cx="2052606" cy="182433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14746" y="-2530"/>
            <a:ext cx="12192000" cy="6858000"/>
          </a:xfrm>
          <a:prstGeom prst="frame">
            <a:avLst>
              <a:gd name="adj1" fmla="val 261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5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1" grpId="0" animBg="1"/>
      <p:bldP spid="13" grpId="0" animBg="1"/>
      <p:bldP spid="12" grpId="0" animBg="1"/>
      <p:bldP spid="4" grpId="0" animBg="1"/>
      <p:bldP spid="5" grpId="0" animBg="1"/>
      <p:bldP spid="1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450FE7-813E-4F8A-945F-49CCF99A82D6}"/>
              </a:ext>
            </a:extLst>
          </p:cNvPr>
          <p:cNvSpPr/>
          <p:nvPr/>
        </p:nvSpPr>
        <p:spPr>
          <a:xfrm>
            <a:off x="1143193" y="306360"/>
            <a:ext cx="9905612" cy="697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does </a:t>
            </a:r>
            <a:r>
              <a:rPr lang="en-US" sz="3600" b="1" dirty="0" err="1">
                <a:solidFill>
                  <a:schemeClr val="tx1"/>
                </a:solidFill>
              </a:rPr>
              <a:t>Saikat</a:t>
            </a:r>
            <a:r>
              <a:rPr lang="en-US" sz="3600" b="1" dirty="0">
                <a:solidFill>
                  <a:schemeClr val="tx1"/>
                </a:solidFill>
              </a:rPr>
              <a:t> mother do in her free time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3E448-4A5C-47BF-B44A-F78749845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5" y="1179871"/>
            <a:ext cx="11164529" cy="4499451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EBDF4D-4B44-425D-9F14-42A135C3F00F}"/>
              </a:ext>
            </a:extLst>
          </p:cNvPr>
          <p:cNvSpPr/>
          <p:nvPr/>
        </p:nvSpPr>
        <p:spPr>
          <a:xfrm>
            <a:off x="1700980" y="5898598"/>
            <a:ext cx="8790038" cy="6978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Saikat’s</a:t>
            </a:r>
            <a:r>
              <a:rPr lang="en-US" sz="4400" dirty="0">
                <a:solidFill>
                  <a:schemeClr val="tx1"/>
                </a:solidFill>
              </a:rPr>
              <a:t> mother makes  dresses</a:t>
            </a:r>
          </a:p>
        </p:txBody>
      </p:sp>
      <p:sp>
        <p:nvSpPr>
          <p:cNvPr id="6" name="Frame 5"/>
          <p:cNvSpPr/>
          <p:nvPr/>
        </p:nvSpPr>
        <p:spPr>
          <a:xfrm>
            <a:off x="14746" y="-2530"/>
            <a:ext cx="12192000" cy="6858000"/>
          </a:xfrm>
          <a:prstGeom prst="frame">
            <a:avLst>
              <a:gd name="adj1" fmla="val 218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E6F79-6A2A-416A-A023-F2227051649C}"/>
              </a:ext>
            </a:extLst>
          </p:cNvPr>
          <p:cNvSpPr/>
          <p:nvPr/>
        </p:nvSpPr>
        <p:spPr>
          <a:xfrm>
            <a:off x="632328" y="2405363"/>
            <a:ext cx="3576921" cy="16400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Saikat’s</a:t>
            </a:r>
            <a:r>
              <a:rPr lang="en-US" sz="3600" dirty="0">
                <a:solidFill>
                  <a:schemeClr val="tx1"/>
                </a:solidFill>
              </a:rPr>
              <a:t> mother’s name is </a:t>
            </a:r>
            <a:r>
              <a:rPr lang="en-US" sz="3200" dirty="0" err="1">
                <a:solidFill>
                  <a:schemeClr val="tx1"/>
                </a:solidFill>
              </a:rPr>
              <a:t>Monwara</a:t>
            </a:r>
            <a:r>
              <a:rPr lang="en-US" sz="3200" dirty="0">
                <a:solidFill>
                  <a:schemeClr val="tx1"/>
                </a:solidFill>
              </a:rPr>
              <a:t> Islam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D65B922-958A-43C4-B466-544214C19A65}"/>
              </a:ext>
            </a:extLst>
          </p:cNvPr>
          <p:cNvSpPr/>
          <p:nvPr/>
        </p:nvSpPr>
        <p:spPr>
          <a:xfrm>
            <a:off x="2047995" y="4138530"/>
            <a:ext cx="745586" cy="491129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4688410"/>
            <a:ext cx="2905432" cy="171917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B3D2B5-1C1E-48E9-ADCC-094A44B0B6D7}"/>
              </a:ext>
            </a:extLst>
          </p:cNvPr>
          <p:cNvSpPr/>
          <p:nvPr/>
        </p:nvSpPr>
        <p:spPr>
          <a:xfrm>
            <a:off x="4108244" y="466522"/>
            <a:ext cx="4529797" cy="8484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</a:rPr>
              <a:t>Saikat’s</a:t>
            </a:r>
            <a:r>
              <a:rPr lang="en-US" sz="5400" dirty="0">
                <a:solidFill>
                  <a:schemeClr val="tx1"/>
                </a:solidFill>
              </a:rPr>
              <a:t> mother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65FE011-320B-47D3-8B3B-9D63CCBAADFA}"/>
              </a:ext>
            </a:extLst>
          </p:cNvPr>
          <p:cNvSpPr/>
          <p:nvPr/>
        </p:nvSpPr>
        <p:spPr>
          <a:xfrm rot="1973261">
            <a:off x="3490089" y="1363887"/>
            <a:ext cx="745586" cy="1080342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6BE8190-9786-4D90-A1D0-E5DC643E721B}"/>
              </a:ext>
            </a:extLst>
          </p:cNvPr>
          <p:cNvSpPr/>
          <p:nvPr/>
        </p:nvSpPr>
        <p:spPr>
          <a:xfrm>
            <a:off x="5577505" y="1490337"/>
            <a:ext cx="745586" cy="1069748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4C06C3-A5EB-4436-9A7A-91D584E3CC59}"/>
              </a:ext>
            </a:extLst>
          </p:cNvPr>
          <p:cNvSpPr/>
          <p:nvPr/>
        </p:nvSpPr>
        <p:spPr>
          <a:xfrm>
            <a:off x="4346795" y="2679597"/>
            <a:ext cx="3301829" cy="11285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She is a house wife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5545521" y="3962815"/>
            <a:ext cx="711724" cy="570896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54" y="4688411"/>
            <a:ext cx="2914650" cy="175353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00833CC1-FABE-4381-BA41-A24EA4D0B4AB}"/>
              </a:ext>
            </a:extLst>
          </p:cNvPr>
          <p:cNvSpPr/>
          <p:nvPr/>
        </p:nvSpPr>
        <p:spPr>
          <a:xfrm rot="20050036">
            <a:off x="8265248" y="1436595"/>
            <a:ext cx="745586" cy="816186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F3E5E4-60C9-44D6-9BD5-8833B090EF3A}"/>
              </a:ext>
            </a:extLst>
          </p:cNvPr>
          <p:cNvSpPr/>
          <p:nvPr/>
        </p:nvSpPr>
        <p:spPr>
          <a:xfrm>
            <a:off x="7849705" y="2259234"/>
            <a:ext cx="3919508" cy="1584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She enjoys sewing in her free time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15713C9-7F57-4D24-9761-EB9F5F3F89AA}"/>
              </a:ext>
            </a:extLst>
          </p:cNvPr>
          <p:cNvSpPr/>
          <p:nvPr/>
        </p:nvSpPr>
        <p:spPr>
          <a:xfrm>
            <a:off x="9152702" y="3973863"/>
            <a:ext cx="745586" cy="584757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99C49F-19B0-4352-83D2-35ECBDA42E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2462" b="14502"/>
          <a:stretch/>
        </p:blipFill>
        <p:spPr>
          <a:xfrm>
            <a:off x="8105004" y="4688409"/>
            <a:ext cx="2840982" cy="175353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9" name="Frame 18"/>
          <p:cNvSpPr/>
          <p:nvPr/>
        </p:nvSpPr>
        <p:spPr>
          <a:xfrm>
            <a:off x="14746" y="-2530"/>
            <a:ext cx="12192000" cy="6858000"/>
          </a:xfrm>
          <a:prstGeom prst="frame">
            <a:avLst>
              <a:gd name="adj1" fmla="val 3261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6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1" grpId="0" animBg="1"/>
      <p:bldP spid="10" grpId="0" animBg="1"/>
      <p:bldP spid="15" grpId="0" animBg="1"/>
      <p:bldP spid="13" grpId="0" animBg="1"/>
      <p:bldP spid="12" grpId="0" animBg="1"/>
      <p:bldP spid="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30" y="0"/>
            <a:ext cx="1217987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29DECB-E166-409B-BE5D-597A7A36E5E1}"/>
              </a:ext>
            </a:extLst>
          </p:cNvPr>
          <p:cNvSpPr/>
          <p:nvPr/>
        </p:nvSpPr>
        <p:spPr>
          <a:xfrm>
            <a:off x="3986310" y="294829"/>
            <a:ext cx="4231509" cy="7402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What is </a:t>
            </a:r>
            <a:r>
              <a:rPr lang="en-US" sz="4800" b="1" dirty="0" err="1">
                <a:solidFill>
                  <a:schemeClr val="tx1"/>
                </a:solidFill>
              </a:rPr>
              <a:t>Saikat</a:t>
            </a:r>
            <a:r>
              <a:rPr lang="en-US" sz="4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9906"/>
            <a:ext cx="11341510" cy="412024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3F2C67-B02D-4B3E-92C6-3A1957B26E05}"/>
              </a:ext>
            </a:extLst>
          </p:cNvPr>
          <p:cNvSpPr/>
          <p:nvPr/>
        </p:nvSpPr>
        <p:spPr>
          <a:xfrm>
            <a:off x="3105523" y="5744976"/>
            <a:ext cx="5993079" cy="7121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Saikat</a:t>
            </a:r>
            <a:r>
              <a:rPr lang="en-US" sz="5400" b="1" dirty="0"/>
              <a:t> is a student</a:t>
            </a: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8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1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85205-EED5-4DE1-A92C-496B00924AB3}"/>
              </a:ext>
            </a:extLst>
          </p:cNvPr>
          <p:cNvSpPr/>
          <p:nvPr/>
        </p:nvSpPr>
        <p:spPr>
          <a:xfrm rot="3030675">
            <a:off x="1076258" y="3959739"/>
            <a:ext cx="2096087" cy="7498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Student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F7B765D-0D11-4C4A-A787-B2BE240C5FEF}"/>
              </a:ext>
            </a:extLst>
          </p:cNvPr>
          <p:cNvSpPr/>
          <p:nvPr/>
        </p:nvSpPr>
        <p:spPr>
          <a:xfrm rot="2402089">
            <a:off x="3222637" y="1520791"/>
            <a:ext cx="703385" cy="2798333"/>
          </a:xfrm>
          <a:prstGeom prst="downArrow">
            <a:avLst>
              <a:gd name="adj1" fmla="val 32211"/>
              <a:gd name="adj2" fmla="val 95980"/>
            </a:avLst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2EBD2-E025-4155-8F56-C07CB7644F50}"/>
              </a:ext>
            </a:extLst>
          </p:cNvPr>
          <p:cNvSpPr/>
          <p:nvPr/>
        </p:nvSpPr>
        <p:spPr>
          <a:xfrm>
            <a:off x="4046235" y="541640"/>
            <a:ext cx="3558039" cy="97354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</a:rPr>
              <a:t>Saikat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CC55374-BF5C-422D-888D-A5080D2C9D7A}"/>
              </a:ext>
            </a:extLst>
          </p:cNvPr>
          <p:cNvSpPr/>
          <p:nvPr/>
        </p:nvSpPr>
        <p:spPr>
          <a:xfrm>
            <a:off x="5473563" y="1784555"/>
            <a:ext cx="703385" cy="3357733"/>
          </a:xfrm>
          <a:prstGeom prst="downArrow">
            <a:avLst>
              <a:gd name="adj1" fmla="val 33226"/>
              <a:gd name="adj2" fmla="val 119193"/>
            </a:avLst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8BF1AB-9C72-4EF2-B7BD-EECA6A4E9116}"/>
              </a:ext>
            </a:extLst>
          </p:cNvPr>
          <p:cNvSpPr/>
          <p:nvPr/>
        </p:nvSpPr>
        <p:spPr>
          <a:xfrm>
            <a:off x="4661569" y="5271747"/>
            <a:ext cx="2314136" cy="7214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Watch TV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952CC3F-9DF6-4E34-B319-3131E05076A4}"/>
              </a:ext>
            </a:extLst>
          </p:cNvPr>
          <p:cNvSpPr/>
          <p:nvPr/>
        </p:nvSpPr>
        <p:spPr>
          <a:xfrm rot="19301637">
            <a:off x="7671328" y="1497027"/>
            <a:ext cx="703385" cy="2744239"/>
          </a:xfrm>
          <a:prstGeom prst="downArrow">
            <a:avLst>
              <a:gd name="adj1" fmla="val 32210"/>
              <a:gd name="adj2" fmla="val 110598"/>
            </a:avLst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99537-CB52-4D18-83A4-15995E0C1783}"/>
              </a:ext>
            </a:extLst>
          </p:cNvPr>
          <p:cNvSpPr/>
          <p:nvPr/>
        </p:nvSpPr>
        <p:spPr>
          <a:xfrm rot="18451803">
            <a:off x="7999482" y="3896630"/>
            <a:ext cx="2913777" cy="7214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Read books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2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2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8" grpId="0" animBg="1"/>
      <p:bldP spid="3" grpId="0" animBg="1"/>
      <p:bldP spid="7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2214" y="487026"/>
            <a:ext cx="561006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659" y="2295514"/>
            <a:ext cx="10692581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is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parent’s name?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780" y="4011669"/>
            <a:ext cx="11316927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is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parent’s occupations ? </a:t>
            </a:r>
            <a:endParaRPr lang="en-US" sz="5400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8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3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582783-5AFF-4C85-B4A2-D0699F119045}"/>
              </a:ext>
            </a:extLst>
          </p:cNvPr>
          <p:cNvSpPr/>
          <p:nvPr/>
        </p:nvSpPr>
        <p:spPr>
          <a:xfrm>
            <a:off x="1843789" y="464695"/>
            <a:ext cx="8409483" cy="1064302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 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7CB77-D3D7-4B3F-98F1-9896F155C5A4}"/>
              </a:ext>
            </a:extLst>
          </p:cNvPr>
          <p:cNvSpPr txBox="1"/>
          <p:nvPr/>
        </p:nvSpPr>
        <p:spPr>
          <a:xfrm>
            <a:off x="5574890" y="2266340"/>
            <a:ext cx="6135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Md</a:t>
            </a:r>
            <a:r>
              <a:rPr lang="en-US" sz="4800" dirty="0" smtClean="0"/>
              <a:t> Sazzadur Rahman</a:t>
            </a:r>
            <a:endParaRPr lang="en-US" sz="4800" dirty="0"/>
          </a:p>
          <a:p>
            <a:pPr algn="ctr"/>
            <a:r>
              <a:rPr lang="en-US" sz="4800" dirty="0" smtClean="0"/>
              <a:t>Assistant </a:t>
            </a:r>
            <a:r>
              <a:rPr lang="bn-BD" sz="4800" dirty="0"/>
              <a:t>T</a:t>
            </a:r>
            <a:r>
              <a:rPr lang="en-US" sz="4800" dirty="0" err="1"/>
              <a:t>eacher</a:t>
            </a:r>
            <a:endParaRPr lang="en-US" sz="4800" dirty="0"/>
          </a:p>
          <a:p>
            <a:pPr algn="ctr"/>
            <a:r>
              <a:rPr lang="en-US" sz="4800" dirty="0" err="1" smtClean="0"/>
              <a:t>Jaliarpar</a:t>
            </a:r>
            <a:r>
              <a:rPr lang="en-US" sz="4800" dirty="0" smtClean="0"/>
              <a:t> </a:t>
            </a:r>
            <a:r>
              <a:rPr lang="en-US" sz="4800" dirty="0"/>
              <a:t>Gov</a:t>
            </a:r>
            <a:r>
              <a:rPr lang="bn-BD" sz="4800" dirty="0"/>
              <a:t>ernment</a:t>
            </a:r>
            <a:r>
              <a:rPr lang="en-US" sz="4800" dirty="0"/>
              <a:t> Primary </a:t>
            </a:r>
            <a:r>
              <a:rPr lang="en-US" sz="4800" dirty="0" smtClean="0"/>
              <a:t>School,</a:t>
            </a:r>
            <a:endParaRPr lang="en-US" sz="4800" dirty="0"/>
          </a:p>
          <a:p>
            <a:pPr algn="ctr"/>
            <a:r>
              <a:rPr lang="en-US" sz="4800" dirty="0" err="1" smtClean="0"/>
              <a:t>Companigonj,Sylhet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4" y="2034146"/>
            <a:ext cx="5025936" cy="4318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-1" y="0"/>
            <a:ext cx="12211665" cy="6858000"/>
          </a:xfrm>
          <a:prstGeom prst="frame">
            <a:avLst>
              <a:gd name="adj1" fmla="val 449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64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42405" y="337121"/>
            <a:ext cx="8107189" cy="101566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9495" y="1724667"/>
            <a:ext cx="171977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34" y="3902591"/>
            <a:ext cx="11164529" cy="2308324"/>
          </a:xfrm>
          <a:prstGeom prst="rect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1.Saikat’s mother……….......dresses.</a:t>
            </a:r>
          </a:p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2.She is a …………..</a:t>
            </a:r>
          </a:p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3.Saikat …………..cartoons.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6906" y="1726909"/>
            <a:ext cx="160371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740" y="1724667"/>
            <a:ext cx="184286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1728" y="1724667"/>
            <a:ext cx="236337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housewife</a:t>
            </a:r>
          </a:p>
        </p:txBody>
      </p:sp>
      <p:sp>
        <p:nvSpPr>
          <p:cNvPr id="11" name="Frame 10"/>
          <p:cNvSpPr/>
          <p:nvPr/>
        </p:nvSpPr>
        <p:spPr>
          <a:xfrm>
            <a:off x="14746" y="-2530"/>
            <a:ext cx="12192000" cy="6858000"/>
          </a:xfrm>
          <a:prstGeom prst="frame">
            <a:avLst>
              <a:gd name="adj1" fmla="val 347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25312 0.3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6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1052 0.54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27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26068 0.43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0675" y="1763385"/>
            <a:ext cx="253399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ewing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0675" y="3062292"/>
            <a:ext cx="253399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nimals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0675" y="4613665"/>
            <a:ext cx="253399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0922" y="449592"/>
            <a:ext cx="5359791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7311" y="1763386"/>
            <a:ext cx="6965927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enjoys sewing.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7310" y="3062292"/>
            <a:ext cx="6965929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books about animals.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7311" y="4567499"/>
            <a:ext cx="6965928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dresses.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8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6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49324" y="449094"/>
            <a:ext cx="2693345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DFF396-E29D-4650-B652-CA0A1572D135}"/>
              </a:ext>
            </a:extLst>
          </p:cNvPr>
          <p:cNvSpPr/>
          <p:nvPr/>
        </p:nvSpPr>
        <p:spPr>
          <a:xfrm>
            <a:off x="1812385" y="1786613"/>
            <a:ext cx="8567224" cy="989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1.What </a:t>
            </a:r>
            <a:r>
              <a:rPr lang="en-US" sz="5400" dirty="0">
                <a:solidFill>
                  <a:schemeClr val="tx1"/>
                </a:solidFill>
              </a:rPr>
              <a:t>is </a:t>
            </a:r>
            <a:r>
              <a:rPr lang="en-US" sz="5400" dirty="0" err="1">
                <a:solidFill>
                  <a:schemeClr val="tx1"/>
                </a:solidFill>
              </a:rPr>
              <a:t>Saikat</a:t>
            </a:r>
            <a:r>
              <a:rPr lang="en-US" sz="5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5177D1-2F59-4D7D-83F1-FC41D2760DEA}"/>
              </a:ext>
            </a:extLst>
          </p:cNvPr>
          <p:cNvSpPr/>
          <p:nvPr/>
        </p:nvSpPr>
        <p:spPr>
          <a:xfrm>
            <a:off x="825744" y="3298950"/>
            <a:ext cx="10540507" cy="9527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2.What </a:t>
            </a:r>
            <a:r>
              <a:rPr lang="en-US" sz="5400" dirty="0">
                <a:solidFill>
                  <a:schemeClr val="tx1"/>
                </a:solidFill>
              </a:rPr>
              <a:t>is </a:t>
            </a:r>
            <a:r>
              <a:rPr lang="en-US" sz="5400" dirty="0" err="1">
                <a:solidFill>
                  <a:schemeClr val="tx1"/>
                </a:solidFill>
              </a:rPr>
              <a:t>Saikat’s</a:t>
            </a:r>
            <a:r>
              <a:rPr lang="en-US" sz="5400" dirty="0">
                <a:solidFill>
                  <a:schemeClr val="tx1"/>
                </a:solidFill>
              </a:rPr>
              <a:t> father’s name?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06C2AD-E9AD-4278-B903-659DA395E274}"/>
              </a:ext>
            </a:extLst>
          </p:cNvPr>
          <p:cNvSpPr/>
          <p:nvPr/>
        </p:nvSpPr>
        <p:spPr>
          <a:xfrm>
            <a:off x="567193" y="4920106"/>
            <a:ext cx="11057611" cy="9893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3.What </a:t>
            </a:r>
            <a:r>
              <a:rPr lang="en-US" sz="5400" dirty="0">
                <a:solidFill>
                  <a:schemeClr val="tx1"/>
                </a:solidFill>
              </a:rPr>
              <a:t>is </a:t>
            </a:r>
            <a:r>
              <a:rPr lang="en-US" sz="5400" dirty="0" err="1">
                <a:solidFill>
                  <a:schemeClr val="tx1"/>
                </a:solidFill>
              </a:rPr>
              <a:t>Saikat’s</a:t>
            </a:r>
            <a:r>
              <a:rPr lang="en-US" sz="5400" dirty="0">
                <a:solidFill>
                  <a:schemeClr val="tx1"/>
                </a:solidFill>
              </a:rPr>
              <a:t> mother’s name?</a:t>
            </a:r>
          </a:p>
        </p:txBody>
      </p:sp>
      <p:sp>
        <p:nvSpPr>
          <p:cNvPr id="7" name="Frame 6"/>
          <p:cNvSpPr/>
          <p:nvPr/>
        </p:nvSpPr>
        <p:spPr>
          <a:xfrm>
            <a:off x="14746" y="-2530"/>
            <a:ext cx="12192000" cy="6858000"/>
          </a:xfrm>
          <a:prstGeom prst="frame">
            <a:avLst>
              <a:gd name="adj1" fmla="val 3261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2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8773" y="656303"/>
            <a:ext cx="5014452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A01840-7AAE-41BC-AE5C-493DAFBB6726}"/>
              </a:ext>
            </a:extLst>
          </p:cNvPr>
          <p:cNvSpPr/>
          <p:nvPr/>
        </p:nvSpPr>
        <p:spPr>
          <a:xfrm>
            <a:off x="1425525" y="3215147"/>
            <a:ext cx="9340947" cy="22050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Write </a:t>
            </a:r>
            <a:r>
              <a:rPr lang="en-US" sz="4400" dirty="0">
                <a:solidFill>
                  <a:schemeClr val="tx1"/>
                </a:solidFill>
              </a:rPr>
              <a:t>five </a:t>
            </a:r>
            <a:r>
              <a:rPr lang="en-US" sz="4400" dirty="0" smtClean="0">
                <a:solidFill>
                  <a:schemeClr val="tx1"/>
                </a:solidFill>
              </a:rPr>
              <a:t>sentences about your family.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8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5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7" y="1696065"/>
            <a:ext cx="5819622" cy="501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6839" y="1696065"/>
            <a:ext cx="5982391" cy="501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80303" y="537702"/>
            <a:ext cx="7831394" cy="1010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Thank you everybody.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2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93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CD18C898-6F59-4584-BB03-0195D604019C}"/>
              </a:ext>
            </a:extLst>
          </p:cNvPr>
          <p:cNvSpPr/>
          <p:nvPr/>
        </p:nvSpPr>
        <p:spPr>
          <a:xfrm>
            <a:off x="2266981" y="501445"/>
            <a:ext cx="7363716" cy="87015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Introduction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2EC045-FBBB-413C-A175-0DC3C3E51446}"/>
              </a:ext>
            </a:extLst>
          </p:cNvPr>
          <p:cNvSpPr/>
          <p:nvPr/>
        </p:nvSpPr>
        <p:spPr>
          <a:xfrm>
            <a:off x="6341805" y="1742782"/>
            <a:ext cx="5265174" cy="4601497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Five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Sub: English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title: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Saikat’s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family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</a:t>
            </a:r>
            <a:r>
              <a:rPr lang="bn-B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3" y="1679986"/>
            <a:ext cx="4070555" cy="4664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4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9DB1A-B161-495D-A4DC-CA4B3A54756B}"/>
              </a:ext>
            </a:extLst>
          </p:cNvPr>
          <p:cNvSpPr/>
          <p:nvPr/>
        </p:nvSpPr>
        <p:spPr>
          <a:xfrm>
            <a:off x="3662736" y="368705"/>
            <a:ext cx="4866526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00571-850A-4C2A-969E-235725CAA7CA}"/>
              </a:ext>
            </a:extLst>
          </p:cNvPr>
          <p:cNvSpPr txBox="1"/>
          <p:nvPr/>
        </p:nvSpPr>
        <p:spPr>
          <a:xfrm>
            <a:off x="371158" y="1612804"/>
            <a:ext cx="11449681" cy="47705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4000" b="1" i="1" u="sng" dirty="0"/>
              <a:t>At the end of the lesson ss will be able </a:t>
            </a:r>
            <a:r>
              <a:rPr lang="en-US" sz="4000" b="1" i="1" u="sng" dirty="0" smtClean="0"/>
              <a:t>to </a:t>
            </a:r>
            <a:r>
              <a:rPr lang="en-US" sz="4400" b="1" i="1" u="sng" dirty="0" smtClean="0"/>
              <a:t> </a:t>
            </a:r>
            <a:endParaRPr lang="en-US" sz="2800" b="1" i="1" u="sng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          Listening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800" b="1" dirty="0" smtClean="0"/>
              <a:t>           </a:t>
            </a:r>
            <a:r>
              <a:rPr lang="en-US" sz="2800" b="1" dirty="0"/>
              <a:t>3.2.1: Understand questions about family and    </a:t>
            </a:r>
          </a:p>
          <a:p>
            <a:r>
              <a:rPr lang="en-US" sz="2800" b="1" dirty="0"/>
              <a:t>            </a:t>
            </a:r>
            <a:r>
              <a:rPr lang="en-US" sz="2800" b="1" dirty="0">
                <a:solidFill>
                  <a:srgbClr val="FF0000"/>
                </a:solidFill>
              </a:rPr>
              <a:t>Speaking: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6.1.2: Say what other doing</a:t>
            </a:r>
          </a:p>
          <a:p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6.2.1:Talk about people objects, events etc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Reading:</a:t>
            </a:r>
          </a:p>
          <a:p>
            <a:r>
              <a:rPr lang="en-US" sz="28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1.5.1: Read word, phrases, and sentences in the text with proper </a:t>
            </a:r>
          </a:p>
          <a:p>
            <a:r>
              <a:rPr lang="en-US" sz="28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pronunciation, stress and intonation.</a:t>
            </a:r>
          </a:p>
          <a:p>
            <a:r>
              <a:rPr lang="en-US" sz="28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1.7.1: Read paragraph, dialogue, stories, letters and other texts</a:t>
            </a:r>
            <a:r>
              <a:rPr lang="en-US" sz="36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</a:rPr>
              <a:t>     </a:t>
            </a:r>
            <a:endParaRPr lang="en-US" sz="36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6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E4EEAF-36CB-4EE5-B314-2C75ED68F97A}"/>
              </a:ext>
            </a:extLst>
          </p:cNvPr>
          <p:cNvSpPr/>
          <p:nvPr/>
        </p:nvSpPr>
        <p:spPr>
          <a:xfrm>
            <a:off x="2596226" y="334426"/>
            <a:ext cx="6999547" cy="7422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the picture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7" y="1411059"/>
            <a:ext cx="10840063" cy="406059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213852-3851-410A-8DA1-DA93F59BF928}"/>
              </a:ext>
            </a:extLst>
          </p:cNvPr>
          <p:cNvSpPr/>
          <p:nvPr/>
        </p:nvSpPr>
        <p:spPr>
          <a:xfrm>
            <a:off x="5209733" y="5624909"/>
            <a:ext cx="1772530" cy="8299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7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79117E-C892-450A-B628-3C81554B9AE1}"/>
              </a:ext>
            </a:extLst>
          </p:cNvPr>
          <p:cNvSpPr/>
          <p:nvPr/>
        </p:nvSpPr>
        <p:spPr>
          <a:xfrm>
            <a:off x="1422224" y="360101"/>
            <a:ext cx="9347551" cy="937757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black"/>
                </a:solidFill>
              </a:rPr>
              <a:t>Today we’ll read </a:t>
            </a:r>
            <a:r>
              <a:rPr lang="en-US" sz="6000" b="1" dirty="0" smtClean="0">
                <a:solidFill>
                  <a:prstClr val="black"/>
                </a:solidFill>
              </a:rPr>
              <a:t>about…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>
            <a:off x="4031225" y="3429000"/>
            <a:ext cx="4129547" cy="293492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Saikat’s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Family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138385" y="1657959"/>
            <a:ext cx="1915225" cy="1524099"/>
          </a:xfrm>
          <a:prstGeom prst="downArrow">
            <a:avLst>
              <a:gd name="adj1" fmla="val 2073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4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3F90EA-FFE3-4499-BCAB-24BADC8416BB}"/>
              </a:ext>
            </a:extLst>
          </p:cNvPr>
          <p:cNvSpPr/>
          <p:nvPr/>
        </p:nvSpPr>
        <p:spPr>
          <a:xfrm>
            <a:off x="3488778" y="316030"/>
            <a:ext cx="5455333" cy="7649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</a:rPr>
              <a:t>Saikat’s</a:t>
            </a:r>
            <a:r>
              <a:rPr lang="en-US" sz="5400" b="1" dirty="0">
                <a:solidFill>
                  <a:schemeClr val="tx1"/>
                </a:solidFill>
              </a:rPr>
              <a:t> family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8" y="1256057"/>
            <a:ext cx="10541921" cy="5390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DD281-D3C8-4785-BE2B-E03B5B388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4" y="1917288"/>
            <a:ext cx="7595420" cy="406759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B6ED98-8AC6-41D3-9E64-E2BDD82D8A94}"/>
              </a:ext>
            </a:extLst>
          </p:cNvPr>
          <p:cNvSpPr/>
          <p:nvPr/>
        </p:nvSpPr>
        <p:spPr>
          <a:xfrm>
            <a:off x="958646" y="2070002"/>
            <a:ext cx="2861186" cy="830997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870FC6-6F4C-4347-82A6-4E3637E4E6F9}"/>
              </a:ext>
            </a:extLst>
          </p:cNvPr>
          <p:cNvSpPr/>
          <p:nvPr/>
        </p:nvSpPr>
        <p:spPr>
          <a:xfrm flipH="1">
            <a:off x="958646" y="5209487"/>
            <a:ext cx="286118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Banker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E3E18-7D0C-4874-BF19-659391AA4903}"/>
              </a:ext>
            </a:extLst>
          </p:cNvPr>
          <p:cNvSpPr/>
          <p:nvPr/>
        </p:nvSpPr>
        <p:spPr>
          <a:xfrm>
            <a:off x="3936829" y="469672"/>
            <a:ext cx="4318339" cy="9532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New words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9A210E-4F04-4796-B27D-55F26C93F089}"/>
              </a:ext>
            </a:extLst>
          </p:cNvPr>
          <p:cNvSpPr/>
          <p:nvPr/>
        </p:nvSpPr>
        <p:spPr>
          <a:xfrm>
            <a:off x="4406137" y="3692392"/>
            <a:ext cx="337972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Housewife</a:t>
            </a:r>
            <a:endParaRPr lang="en-US" sz="4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30285-CC2B-4E5E-A5F2-8E691E27BF21}"/>
              </a:ext>
            </a:extLst>
          </p:cNvPr>
          <p:cNvSpPr/>
          <p:nvPr/>
        </p:nvSpPr>
        <p:spPr>
          <a:xfrm>
            <a:off x="8255168" y="2142149"/>
            <a:ext cx="2861186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/>
              <a:t>Neighbour</a:t>
            </a:r>
            <a:endParaRPr lang="en-US" sz="4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E42D4-6E07-4E2A-91FB-F12BC3F3F738}"/>
              </a:ext>
            </a:extLst>
          </p:cNvPr>
          <p:cNvSpPr/>
          <p:nvPr/>
        </p:nvSpPr>
        <p:spPr>
          <a:xfrm>
            <a:off x="8255168" y="5209487"/>
            <a:ext cx="286118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 </a:t>
            </a:r>
            <a:r>
              <a:rPr lang="en-US" sz="4800" b="1" dirty="0"/>
              <a:t>Animal</a:t>
            </a:r>
            <a:r>
              <a:rPr lang="en-US" sz="5400" b="1" dirty="0"/>
              <a:t>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8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" y="-2530"/>
            <a:ext cx="12192001" cy="68605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510484-6F10-4F09-AB56-D139B9426508}"/>
              </a:ext>
            </a:extLst>
          </p:cNvPr>
          <p:cNvSpPr/>
          <p:nvPr/>
        </p:nvSpPr>
        <p:spPr>
          <a:xfrm>
            <a:off x="1654540" y="380566"/>
            <a:ext cx="914427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4000" u="sng" dirty="0"/>
              <a:t>Let’s we know the meaning of new words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1B616E-92D3-4E02-8095-058AD565A4A0}"/>
              </a:ext>
            </a:extLst>
          </p:cNvPr>
          <p:cNvSpPr/>
          <p:nvPr/>
        </p:nvSpPr>
        <p:spPr>
          <a:xfrm>
            <a:off x="945944" y="1386793"/>
            <a:ext cx="2037958" cy="7307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4000" dirty="0"/>
              <a:t>Parents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003C5F-8ECB-4A57-8426-2887F7C79BFC}"/>
              </a:ext>
            </a:extLst>
          </p:cNvPr>
          <p:cNvSpPr/>
          <p:nvPr/>
        </p:nvSpPr>
        <p:spPr>
          <a:xfrm>
            <a:off x="945944" y="2461760"/>
            <a:ext cx="273035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4000" dirty="0"/>
              <a:t>Housewife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50FEA-1601-4B27-A336-66784C786730}"/>
              </a:ext>
            </a:extLst>
          </p:cNvPr>
          <p:cNvSpPr/>
          <p:nvPr/>
        </p:nvSpPr>
        <p:spPr>
          <a:xfrm>
            <a:off x="945944" y="3566283"/>
            <a:ext cx="1951753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4000" dirty="0"/>
              <a:t> Animal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FD1055-ADAF-4AD2-912B-237F36D4E1A7}"/>
              </a:ext>
            </a:extLst>
          </p:cNvPr>
          <p:cNvSpPr/>
          <p:nvPr/>
        </p:nvSpPr>
        <p:spPr>
          <a:xfrm>
            <a:off x="945944" y="4670806"/>
            <a:ext cx="263076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4000" dirty="0" err="1"/>
              <a:t>Neighbour</a:t>
            </a:r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4BB0A-7185-4A63-8B7E-C69E14276B44}"/>
              </a:ext>
            </a:extLst>
          </p:cNvPr>
          <p:cNvSpPr/>
          <p:nvPr/>
        </p:nvSpPr>
        <p:spPr>
          <a:xfrm flipH="1">
            <a:off x="945322" y="5618426"/>
            <a:ext cx="1893446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4000" dirty="0"/>
              <a:t>Banker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A1965-9C10-492A-980C-7AD3259DA3AB}"/>
              </a:ext>
            </a:extLst>
          </p:cNvPr>
          <p:cNvSpPr txBox="1"/>
          <p:nvPr/>
        </p:nvSpPr>
        <p:spPr>
          <a:xfrm>
            <a:off x="3710519" y="1262485"/>
            <a:ext cx="567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767AAD-2D79-4FB5-91AA-AE74505E48F7}"/>
              </a:ext>
            </a:extLst>
          </p:cNvPr>
          <p:cNvSpPr txBox="1"/>
          <p:nvPr/>
        </p:nvSpPr>
        <p:spPr>
          <a:xfrm>
            <a:off x="3737895" y="2350904"/>
            <a:ext cx="567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08318C-4991-4E56-A7FD-9326B762412C}"/>
              </a:ext>
            </a:extLst>
          </p:cNvPr>
          <p:cNvSpPr txBox="1"/>
          <p:nvPr/>
        </p:nvSpPr>
        <p:spPr>
          <a:xfrm>
            <a:off x="3710519" y="3458561"/>
            <a:ext cx="424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8EBE6A-4FFF-49CC-B7CA-2E0387C5CD5D}"/>
              </a:ext>
            </a:extLst>
          </p:cNvPr>
          <p:cNvSpPr txBox="1"/>
          <p:nvPr/>
        </p:nvSpPr>
        <p:spPr>
          <a:xfrm>
            <a:off x="3901146" y="4578364"/>
            <a:ext cx="809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0AE75B-FE4B-4A02-8962-37B501F90F01}"/>
              </a:ext>
            </a:extLst>
          </p:cNvPr>
          <p:cNvSpPr txBox="1"/>
          <p:nvPr/>
        </p:nvSpPr>
        <p:spPr>
          <a:xfrm>
            <a:off x="3784092" y="5618426"/>
            <a:ext cx="1043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D6F538-B85B-489D-AD3A-9F0E22CF2260}"/>
              </a:ext>
            </a:extLst>
          </p:cNvPr>
          <p:cNvSpPr/>
          <p:nvPr/>
        </p:nvSpPr>
        <p:spPr>
          <a:xfrm>
            <a:off x="4485764" y="1425498"/>
            <a:ext cx="45159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dirty="0"/>
              <a:t> Father and </a:t>
            </a:r>
            <a:r>
              <a:rPr lang="en-US" sz="3600" dirty="0" smtClean="0"/>
              <a:t>mother.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7C19B6-3C92-410A-A773-79893BE39614}"/>
              </a:ext>
            </a:extLst>
          </p:cNvPr>
          <p:cNvSpPr/>
          <p:nvPr/>
        </p:nvSpPr>
        <p:spPr>
          <a:xfrm>
            <a:off x="4485764" y="2489403"/>
            <a:ext cx="685864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woman who works in  a </a:t>
            </a:r>
            <a:r>
              <a:rPr lang="en-US" sz="3600" dirty="0" smtClean="0"/>
              <a:t>house.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D23921-41E3-4C8E-B608-F4B4C0D33C52}"/>
              </a:ext>
            </a:extLst>
          </p:cNvPr>
          <p:cNvSpPr/>
          <p:nvPr/>
        </p:nvSpPr>
        <p:spPr>
          <a:xfrm>
            <a:off x="4485764" y="3354508"/>
            <a:ext cx="728036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dirty="0"/>
              <a:t>  A living thing which is not human </a:t>
            </a:r>
          </a:p>
          <a:p>
            <a:r>
              <a:rPr lang="en-US" sz="3600" dirty="0"/>
              <a:t>  being or </a:t>
            </a:r>
            <a:r>
              <a:rPr lang="en-US" sz="3600" dirty="0" smtClean="0"/>
              <a:t>plant.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E3E22D-8CEF-44A3-9DE1-655B7E825AF6}"/>
              </a:ext>
            </a:extLst>
          </p:cNvPr>
          <p:cNvSpPr/>
          <p:nvPr/>
        </p:nvSpPr>
        <p:spPr>
          <a:xfrm>
            <a:off x="4485764" y="4746877"/>
            <a:ext cx="5291528" cy="70788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Who </a:t>
            </a:r>
            <a:r>
              <a:rPr lang="en-US" sz="3600" dirty="0"/>
              <a:t>live</a:t>
            </a:r>
            <a:r>
              <a:rPr lang="en-US" sz="4000" dirty="0"/>
              <a:t> near to </a:t>
            </a:r>
            <a:r>
              <a:rPr lang="en-US" sz="4000" dirty="0" smtClean="0"/>
              <a:t>you.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778E09-F4A7-46EF-BD56-73CE85E691B1}"/>
              </a:ext>
            </a:extLst>
          </p:cNvPr>
          <p:cNvSpPr/>
          <p:nvPr/>
        </p:nvSpPr>
        <p:spPr>
          <a:xfrm>
            <a:off x="4485764" y="5756926"/>
            <a:ext cx="590212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A person </a:t>
            </a:r>
            <a:r>
              <a:rPr lang="en-US" sz="3600" dirty="0"/>
              <a:t>who works in a </a:t>
            </a:r>
            <a:r>
              <a:rPr lang="en-US" sz="3600" dirty="0" smtClean="0"/>
              <a:t>bank.</a:t>
            </a:r>
            <a:endParaRPr lang="en-US" sz="3600" dirty="0"/>
          </a:p>
        </p:txBody>
      </p:sp>
      <p:sp>
        <p:nvSpPr>
          <p:cNvPr id="19" name="Frame 18"/>
          <p:cNvSpPr/>
          <p:nvPr/>
        </p:nvSpPr>
        <p:spPr>
          <a:xfrm>
            <a:off x="14746" y="-2530"/>
            <a:ext cx="12192000" cy="6858000"/>
          </a:xfrm>
          <a:prstGeom prst="frame">
            <a:avLst>
              <a:gd name="adj1" fmla="val 261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7" grpId="0" animBg="1"/>
      <p:bldP spid="6" grpId="0" animBg="1"/>
      <p:bldP spid="14" grpId="0"/>
      <p:bldP spid="16" grpId="0"/>
      <p:bldP spid="20" grpId="0"/>
      <p:bldP spid="21" grpId="0"/>
      <p:bldP spid="22" grpId="0"/>
      <p:bldP spid="9" grpId="0" animBg="1"/>
      <p:bldP spid="13" grpId="0" animBg="1"/>
      <p:bldP spid="12" grpId="0" animBg="1"/>
      <p:bldP spid="1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403</Words>
  <Application>Microsoft Office PowerPoint</Application>
  <PresentationFormat>Widescreen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Sazzadur Rahman</cp:lastModifiedBy>
  <cp:revision>255</cp:revision>
  <dcterms:created xsi:type="dcterms:W3CDTF">2018-06-06T04:55:17Z</dcterms:created>
  <dcterms:modified xsi:type="dcterms:W3CDTF">2020-12-17T07:05:20Z</dcterms:modified>
</cp:coreProperties>
</file>