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9" r:id="rId3"/>
    <p:sldId id="289" r:id="rId4"/>
    <p:sldId id="257" r:id="rId5"/>
    <p:sldId id="258" r:id="rId6"/>
    <p:sldId id="259" r:id="rId7"/>
    <p:sldId id="271" r:id="rId8"/>
    <p:sldId id="273" r:id="rId9"/>
    <p:sldId id="262" r:id="rId10"/>
    <p:sldId id="290" r:id="rId11"/>
    <p:sldId id="291" r:id="rId12"/>
    <p:sldId id="292" r:id="rId13"/>
    <p:sldId id="293" r:id="rId14"/>
    <p:sldId id="297" r:id="rId15"/>
    <p:sldId id="295" r:id="rId16"/>
    <p:sldId id="296" r:id="rId17"/>
    <p:sldId id="287" r:id="rId18"/>
    <p:sldId id="28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>
        <p:scale>
          <a:sx n="60" d="100"/>
          <a:sy n="60" d="100"/>
        </p:scale>
        <p:origin x="13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1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36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555CD-6A36-4199-B1E4-CF88C519D5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C6-D8A7-4FCD-8022-EAF7F486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5" y="2308225"/>
            <a:ext cx="11258550" cy="25336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131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100" y="3578136"/>
            <a:ext cx="10502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“শোন মা! আমার লাটাই কিন্তু রাখিও যতন করে,</a:t>
            </a:r>
            <a:br>
              <a:rPr lang="bn-BD" sz="3200" dirty="0"/>
            </a:br>
            <a:r>
              <a:rPr lang="bn-BD" sz="3200" dirty="0"/>
              <a:t>রাখিও ঢ্যাঁপের মোয়া বেঁধে</a:t>
            </a:r>
            <a:r>
              <a:rPr lang="en-US" sz="3200" dirty="0"/>
              <a:t>  </a:t>
            </a:r>
            <a:r>
              <a:rPr lang="bn-BD" sz="3200" dirty="0"/>
              <a:t>তুমি সাত-নরি শিকা পরে।</a:t>
            </a:r>
            <a:br>
              <a:rPr lang="bn-BD" sz="3200" dirty="0"/>
            </a:br>
            <a:r>
              <a:rPr lang="bn-BD" sz="3200" dirty="0"/>
              <a:t>খেজুরে-গুড়ের নয়া পাটালিতে হুড়ুমের কোলা ভরে,</a:t>
            </a:r>
            <a:br>
              <a:rPr lang="bn-BD" sz="3200" dirty="0"/>
            </a:br>
            <a:r>
              <a:rPr lang="bn-BD" sz="3200" dirty="0"/>
              <a:t>ফুলঝুরি সিকা সাজাইয়া রেখো আমার সমুখ পরে।”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016" y="217452"/>
            <a:ext cx="1959884" cy="3148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561163"/>
            <a:ext cx="3280833" cy="24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40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0" y="3768636"/>
            <a:ext cx="9918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ছেলে চুপ করে, মাও ধীরে ধীরে মাথায় বুলায় হাত,</a:t>
            </a:r>
            <a:br>
              <a:rPr lang="bn-BD" sz="3200" dirty="0"/>
            </a:br>
            <a:r>
              <a:rPr lang="bn-BD" sz="3200" dirty="0"/>
              <a:t>বাহিরেতে নাচে জোনাকী আলোয় থম থম কাল রাত।</a:t>
            </a:r>
            <a:br>
              <a:rPr lang="bn-BD" sz="3200" dirty="0"/>
            </a:br>
            <a:r>
              <a:rPr lang="bn-BD" sz="3200" dirty="0"/>
              <a:t>রুগ্ন ছেলের শিয়রে বসিয়া কত কথা পড়ে মনে,</a:t>
            </a:r>
            <a:br>
              <a:rPr lang="bn-BD" sz="3200" dirty="0"/>
            </a:br>
            <a:r>
              <a:rPr lang="bn-BD" sz="3200" dirty="0"/>
              <a:t>কোন দিন সে যে মায়েরে না বলে গিয়াছিল দুর বনে।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628670"/>
            <a:ext cx="5232400" cy="2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3336836"/>
            <a:ext cx="957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সাঁঝ হোয়ে গেল আসেনাকো আই-ঢাই মার প্রাণ,</a:t>
            </a:r>
            <a:br>
              <a:rPr lang="bn-BD" sz="3200" dirty="0"/>
            </a:br>
            <a:r>
              <a:rPr lang="bn-BD" sz="3200" dirty="0"/>
              <a:t>হঠাৎ শুনিল আসিতেছে ছেলে হর্ষে করিয়া গান।</a:t>
            </a:r>
            <a:br>
              <a:rPr lang="bn-BD" sz="3200" dirty="0"/>
            </a:br>
            <a:r>
              <a:rPr lang="bn-BD" sz="3200" dirty="0"/>
              <a:t>এক কোঁচ ভরা বেথুল তাহার ঝামুর ঝুমুর বাজে,</a:t>
            </a:r>
            <a:br>
              <a:rPr lang="bn-BD" sz="3200" dirty="0"/>
            </a:br>
            <a:r>
              <a:rPr lang="bn-BD" sz="3200" dirty="0"/>
              <a:t>ওরে মুখপোড়া কোথা গিয়াছিলি এমনি এ কালি-সাঁঝে?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26" y="538162"/>
            <a:ext cx="3962461" cy="26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800" y="3857536"/>
            <a:ext cx="8674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কত কথা আজ মনে পড়ে মার, গরীবের ঘর তার,</a:t>
            </a:r>
            <a:br>
              <a:rPr lang="bn-BD" sz="3200" dirty="0"/>
            </a:br>
            <a:r>
              <a:rPr lang="bn-BD" sz="3200" dirty="0"/>
              <a:t>ছোট খাট কত বায়না ছেলের পারে নাই মিটাবার।</a:t>
            </a:r>
            <a:br>
              <a:rPr lang="bn-BD" sz="3200" dirty="0"/>
            </a:br>
            <a:r>
              <a:rPr lang="bn-BD" sz="3200" dirty="0"/>
              <a:t>আড়ঙের দিনে পুতুল কিনিতে পয়সা জোটেনি তাই,</a:t>
            </a:r>
            <a:br>
              <a:rPr lang="bn-BD" sz="3200" dirty="0"/>
            </a:br>
            <a:r>
              <a:rPr lang="bn-BD" sz="3200" dirty="0"/>
              <a:t>বলেছে আমরা মুসলমানের আড়ঙ দেখিতে নাই।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766762"/>
            <a:ext cx="3962400" cy="22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4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400" y="3501936"/>
            <a:ext cx="10096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করিম যে গেল? রহিম চলিল? এমনি প্রশ্ন-মালা;</a:t>
            </a:r>
            <a:br>
              <a:rPr lang="bn-BD" sz="3200" dirty="0"/>
            </a:br>
            <a:r>
              <a:rPr lang="bn-BD" sz="3200" dirty="0"/>
              <a:t>উত্তর দিতে দুখিনী মায়ের দ্বিগুণ বাড়িত জ্বালা।</a:t>
            </a:r>
            <a:br>
              <a:rPr lang="bn-BD" sz="3200" dirty="0"/>
            </a:br>
            <a:r>
              <a:rPr lang="bn-BD" sz="3200" dirty="0"/>
              <a:t>আজও রোগে তার পথ্য জোটেনি, ওষুধ হয়নি আনা,</a:t>
            </a:r>
            <a:br>
              <a:rPr lang="bn-BD" sz="3200" dirty="0"/>
            </a:br>
            <a:r>
              <a:rPr lang="bn-BD" sz="3200" dirty="0"/>
              <a:t>ঝড়ে কাঁপে যেন নীড়ের পাখিটি জড়ায়ে মায়ের ডানা।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514350"/>
            <a:ext cx="3989388" cy="24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6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0" y="3387636"/>
            <a:ext cx="102997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ঘরের চালেতে </a:t>
            </a:r>
            <a:r>
              <a:rPr lang="en-US" sz="2800" dirty="0" err="1" smtClean="0"/>
              <a:t>হুতুম</a:t>
            </a:r>
            <a:r>
              <a:rPr lang="bn-BD" sz="3200" dirty="0" smtClean="0"/>
              <a:t> </a:t>
            </a:r>
            <a:r>
              <a:rPr lang="bn-BD" sz="3200" dirty="0"/>
              <a:t>ডাকিছে, অকল্যাণ এ সুর,</a:t>
            </a:r>
            <a:br>
              <a:rPr lang="bn-BD" sz="3200" dirty="0"/>
            </a:br>
            <a:r>
              <a:rPr lang="bn-BD" sz="3200" dirty="0"/>
              <a:t>মরণের দুত এল বুঝি হায়। হাঁকে মায়, দুর-দুর।</a:t>
            </a:r>
            <a:br>
              <a:rPr lang="bn-BD" sz="3200" dirty="0"/>
            </a:br>
            <a:r>
              <a:rPr lang="bn-BD" sz="3200" dirty="0"/>
              <a:t>পচা ডোবা হতে বিরহিনী ডা’ক ডাকিতেছে ঝুরি ঝুরি,</a:t>
            </a:r>
            <a:br>
              <a:rPr lang="bn-BD" sz="3200" dirty="0"/>
            </a:br>
            <a:r>
              <a:rPr lang="bn-BD" sz="3200" dirty="0"/>
              <a:t>কৃষাণ ছেলেরা কালকে তাহার বাচ্চা করেছে চুরি।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508135"/>
            <a:ext cx="4095750" cy="27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700" y="2970937"/>
            <a:ext cx="1008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ফেরে ভন্ ভন্ মশা দলে দলে বুড়ো পাতা ঝরে বনে,</a:t>
            </a:r>
            <a:br>
              <a:rPr lang="bn-BD" sz="3200" dirty="0"/>
            </a:br>
            <a:r>
              <a:rPr lang="bn-BD" sz="3200" dirty="0"/>
              <a:t>ফোঁটায় ফোঁটায় পাতা-চোঁয়া জল গড়াইছে তার সনে।</a:t>
            </a:r>
            <a:br>
              <a:rPr lang="bn-BD" sz="3200" dirty="0"/>
            </a:br>
            <a:r>
              <a:rPr lang="bn-BD" sz="3200" dirty="0"/>
              <a:t>রুগ্ন ছেলের শিয়রে বসিয়া একেলা জাগিছে মাতা।</a:t>
            </a:r>
            <a:br>
              <a:rPr lang="bn-BD" sz="3200" dirty="0"/>
            </a:br>
            <a:r>
              <a:rPr lang="bn-BD" sz="3200" dirty="0"/>
              <a:t>সম্মুখে তার ঘোর কুজঝটি মহা-কাল-রাত পাতা।</a:t>
            </a:r>
            <a:br>
              <a:rPr lang="bn-BD" sz="3200" dirty="0"/>
            </a:br>
            <a:r>
              <a:rPr lang="bn-BD" sz="3200" dirty="0"/>
              <a:t>পার্শ্বে জ্বলিয়া মাটির প্রদীপ বাতাসে জমায় খেলা,</a:t>
            </a:r>
            <a:br>
              <a:rPr lang="bn-BD" sz="3200" dirty="0"/>
            </a:br>
            <a:r>
              <a:rPr lang="bn-BD" sz="3200" dirty="0"/>
              <a:t>আঁধারের সাথে যুঝিয়া তাহার ফুরায়ে এসেছে তেল।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514350"/>
            <a:ext cx="3989388" cy="24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3014980"/>
            <a:ext cx="11849100" cy="328422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১.বুনোপথে </a:t>
            </a:r>
            <a:r>
              <a:rPr lang="en-US" sz="3600" dirty="0" err="1" smtClean="0">
                <a:solidFill>
                  <a:schemeClr val="tx1"/>
                </a:solidFill>
              </a:rPr>
              <a:t>কারা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কুঁয়াশা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কাফন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ধরে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</a:rPr>
              <a:t> ?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২. </a:t>
            </a:r>
            <a:r>
              <a:rPr lang="en-US" sz="3600" dirty="0" err="1" smtClean="0">
                <a:solidFill>
                  <a:schemeClr val="tx1"/>
                </a:solidFill>
              </a:rPr>
              <a:t>মুসলমান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ছেলেদের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</a:rPr>
              <a:t>পল্লিজননী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কবিতায়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ফলের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কথা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 ৪. </a:t>
            </a:r>
            <a:r>
              <a:rPr lang="en-US" sz="3600" dirty="0" err="1" smtClean="0">
                <a:solidFill>
                  <a:schemeClr val="tx1"/>
                </a:solidFill>
              </a:rPr>
              <a:t>ছেলে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মাকে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যতন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রাখতে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</a:rPr>
              <a:t> ?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2425700" y="292100"/>
            <a:ext cx="7531100" cy="1168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880"/>
          </a:xfrm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72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6" y="0"/>
            <a:ext cx="10131427" cy="1197864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2159000"/>
            <a:ext cx="12090400" cy="2578100"/>
          </a:xfrm>
        </p:spPr>
        <p:txBody>
          <a:bodyPr>
            <a:noAutofit/>
          </a:bodyPr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২.’সন্তানের </a:t>
            </a:r>
            <a:r>
              <a:rPr lang="en-US" sz="3600" dirty="0" err="1" smtClean="0">
                <a:solidFill>
                  <a:schemeClr val="tx1"/>
                </a:solidFill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মায়ের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ভালোবাসা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অকৃত্রিম</a:t>
            </a:r>
            <a:r>
              <a:rPr lang="en-US" sz="3600" dirty="0" smtClean="0">
                <a:solidFill>
                  <a:schemeClr val="tx1"/>
                </a:solidFill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করো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</a:rPr>
              <a:t>!!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9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1602" y="222184"/>
            <a:ext cx="3633597" cy="9052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/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নবম-দশম শ্রেণি বাংলা প্রথম পত্র – ডিজিটাল ব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61" y="1267140"/>
            <a:ext cx="2230623" cy="21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37" y="980405"/>
            <a:ext cx="2184403" cy="2317150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780466" y="3430525"/>
            <a:ext cx="4413834" cy="2995675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0466" y="3696466"/>
            <a:ext cx="3770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464" indent="0" algn="ctr">
              <a:buNone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রাহিমা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আক্তার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pPr marL="135464" indent="0" algn="ctr">
              <a:buNone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)</a:t>
            </a:r>
          </a:p>
          <a:p>
            <a:pPr marL="135464" indent="0" algn="ctr">
              <a:buNone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পলাশ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থানা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মডেল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marL="135464" indent="0" algn="ctr">
              <a:buNone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pPr marL="135464" indent="0" algn="ctr">
              <a:buNone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পলাশ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নরসিংদী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6907136" y="3430525"/>
            <a:ext cx="4637164" cy="2995675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14827" y="3815105"/>
            <a:ext cx="40809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464" indent="0" algn="ctr">
              <a:buNone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৯ম-১০ম</a:t>
            </a:r>
          </a:p>
          <a:p>
            <a:pPr marL="135464" indent="0" algn="ctr">
              <a:buNone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১ম</a:t>
            </a:r>
          </a:p>
          <a:p>
            <a:pPr marL="135464" indent="0" algn="ctr">
              <a:buNone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আজকের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কবিতা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pPr marL="135464" indent="0" algn="ctr">
              <a:buNone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৫০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মিনিট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0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71" y="1044062"/>
            <a:ext cx="3447268" cy="2324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569" y="3800058"/>
            <a:ext cx="4239830" cy="19745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530" y="6177019"/>
            <a:ext cx="9462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/>
              <a:t>ছবিগুলো</a:t>
            </a:r>
            <a:r>
              <a:rPr lang="en-US" sz="2800" dirty="0"/>
              <a:t> </a:t>
            </a:r>
            <a:r>
              <a:rPr lang="en-US" sz="2800" dirty="0" err="1"/>
              <a:t>তোমাদের</a:t>
            </a:r>
            <a:r>
              <a:rPr lang="en-US" sz="2800" dirty="0"/>
              <a:t> </a:t>
            </a:r>
            <a:r>
              <a:rPr lang="en-US" sz="2800" dirty="0" err="1"/>
              <a:t>বইয়ের</a:t>
            </a:r>
            <a:r>
              <a:rPr lang="en-US" sz="2800" dirty="0"/>
              <a:t> </a:t>
            </a:r>
            <a:r>
              <a:rPr lang="en-US" sz="2800" dirty="0" err="1"/>
              <a:t>কোনো</a:t>
            </a:r>
            <a:r>
              <a:rPr lang="en-US" sz="2800" dirty="0"/>
              <a:t> </a:t>
            </a:r>
            <a:r>
              <a:rPr lang="en-US" sz="2800" dirty="0" err="1"/>
              <a:t>পাঠের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মিল</a:t>
            </a:r>
            <a:r>
              <a:rPr lang="en-US" sz="2800" dirty="0"/>
              <a:t> </a:t>
            </a:r>
            <a:r>
              <a:rPr lang="en-US" sz="2800" dirty="0" err="1"/>
              <a:t>আছে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63" y="1044062"/>
            <a:ext cx="3542215" cy="23536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478" y="181114"/>
            <a:ext cx="7706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চলো</a:t>
            </a:r>
            <a:r>
              <a:rPr lang="en-US" sz="4000" dirty="0"/>
              <a:t>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কিছু</a:t>
            </a:r>
            <a:r>
              <a:rPr lang="en-US" sz="4000" dirty="0"/>
              <a:t> </a:t>
            </a:r>
            <a:r>
              <a:rPr lang="en-US" sz="4000" dirty="0" err="1"/>
              <a:t>ছবি</a:t>
            </a:r>
            <a:r>
              <a:rPr lang="en-US" sz="4000" dirty="0"/>
              <a:t> </a:t>
            </a:r>
            <a:r>
              <a:rPr lang="en-US" sz="4000" dirty="0" err="1"/>
              <a:t>দেখিঃ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863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3388" y="2098548"/>
            <a:ext cx="3409188" cy="1137752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পল্লিজননী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97982" y="3373122"/>
            <a:ext cx="3910584" cy="65294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জসীম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উদদীন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540000" y="38778"/>
            <a:ext cx="6692900" cy="1270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শিরোনাম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6" name="Picture 2" descr="গর্ভবতী মায়েদের জন্য এলো 'মা' অ্যা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1" y="2286000"/>
            <a:ext cx="3233497" cy="30579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3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912" y="3731260"/>
            <a:ext cx="10799064" cy="2148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১.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br>
              <a:rPr lang="en-US" sz="3600" dirty="0" smtClean="0"/>
            </a:br>
            <a:r>
              <a:rPr lang="en-US" sz="3600" dirty="0" smtClean="0"/>
              <a:t>২.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</a:t>
            </a:r>
            <a:r>
              <a:rPr lang="en-US" sz="3600" dirty="0" err="1" smtClean="0"/>
              <a:t>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br>
              <a:rPr lang="en-US" sz="3600" dirty="0" smtClean="0"/>
            </a:br>
            <a:r>
              <a:rPr lang="en-US" sz="3600" dirty="0" smtClean="0"/>
              <a:t>৩.শুদ্ধ </a:t>
            </a:r>
            <a:r>
              <a:rPr lang="en-US" sz="3600" dirty="0" err="1" smtClean="0"/>
              <a:t>উচ্চারণে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কবিতাটি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আবৃতি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।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৪. </a:t>
            </a:r>
            <a:r>
              <a:rPr lang="en-US" sz="3600" dirty="0" err="1" smtClean="0"/>
              <a:t>মমতাময়ী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অকৃত্রিম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ভালোবাসা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 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 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8912" y="553212"/>
            <a:ext cx="10799064" cy="221284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শিখনফলঃ</a:t>
            </a:r>
            <a:r>
              <a:rPr lang="en-US" sz="48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___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80565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001" y="729071"/>
            <a:ext cx="7686040" cy="3677829"/>
          </a:xfrm>
        </p:spPr>
        <p:txBody>
          <a:bodyPr>
            <a:no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 smtClean="0"/>
              <a:t>জন্মঃ</a:t>
            </a:r>
            <a:r>
              <a:rPr lang="en-US" sz="2400" b="1" dirty="0" smtClean="0"/>
              <a:t>-          ১৯০৩ </a:t>
            </a:r>
            <a:r>
              <a:rPr lang="en-US" sz="2400" b="1" dirty="0" err="1"/>
              <a:t>খ্রিষ্টাব্দে</a:t>
            </a:r>
            <a:r>
              <a:rPr lang="en-US" sz="2400" b="1" dirty="0"/>
              <a:t> </a:t>
            </a:r>
            <a:r>
              <a:rPr lang="en-US" sz="2400" b="1" dirty="0" err="1"/>
              <a:t>ফরিদপুর</a:t>
            </a:r>
            <a:r>
              <a:rPr lang="en-US" sz="2400" b="1" dirty="0"/>
              <a:t> </a:t>
            </a:r>
            <a:r>
              <a:rPr lang="en-US" sz="2400" b="1" dirty="0" err="1"/>
              <a:t>জেলার</a:t>
            </a:r>
            <a:r>
              <a:rPr lang="en-US" sz="2400" b="1" dirty="0"/>
              <a:t> </a:t>
            </a:r>
            <a:r>
              <a:rPr lang="en-US" sz="2400" b="1" dirty="0" err="1" smtClean="0"/>
              <a:t>তাম্বুলখানা</a:t>
            </a:r>
            <a:r>
              <a:rPr lang="en-US" sz="2400" b="1" dirty="0" smtClean="0"/>
              <a:t>     </a:t>
            </a:r>
            <a:br>
              <a:rPr lang="en-US" sz="2400" b="1" dirty="0" smtClean="0"/>
            </a:br>
            <a:r>
              <a:rPr lang="en-US" sz="2400" b="1" dirty="0" smtClean="0"/>
              <a:t>                  । </a:t>
            </a:r>
            <a:r>
              <a:rPr lang="en-US" sz="2400" b="1" dirty="0" err="1" smtClean="0"/>
              <a:t>গ্রামে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জন্মগ্রহণ</a:t>
            </a:r>
            <a:r>
              <a:rPr lang="en-US" sz="2400" b="1" dirty="0" smtClean="0"/>
              <a:t> </a:t>
            </a:r>
            <a:r>
              <a:rPr lang="en-US" sz="2400" b="1" dirty="0" err="1"/>
              <a:t>করেন</a:t>
            </a:r>
            <a:r>
              <a:rPr lang="en-US" sz="2400" b="1" dirty="0"/>
              <a:t>।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লেখাপড়াঃ</a:t>
            </a:r>
            <a:r>
              <a:rPr lang="en-US" sz="2400" b="1" dirty="0"/>
              <a:t>- </a:t>
            </a:r>
            <a:r>
              <a:rPr lang="en-US" sz="2400" b="1" dirty="0" err="1"/>
              <a:t>তিনি</a:t>
            </a:r>
            <a:r>
              <a:rPr lang="en-US" sz="2400" b="1" dirty="0"/>
              <a:t> </a:t>
            </a:r>
            <a:r>
              <a:rPr lang="en-US" sz="2400" b="1" dirty="0" err="1"/>
              <a:t>কলকাতা</a:t>
            </a:r>
            <a:r>
              <a:rPr lang="en-US" sz="2400" b="1" dirty="0"/>
              <a:t> </a:t>
            </a:r>
            <a:r>
              <a:rPr lang="en-US" sz="2400" b="1" dirty="0" err="1"/>
              <a:t>বিশ্ববিদ্যালয়</a:t>
            </a:r>
            <a:r>
              <a:rPr lang="en-US" sz="2400" b="1" dirty="0"/>
              <a:t> </a:t>
            </a:r>
            <a:r>
              <a:rPr lang="en-US" sz="2400" b="1" dirty="0" err="1"/>
              <a:t>বাংলা</a:t>
            </a:r>
            <a:r>
              <a:rPr lang="en-US" sz="2400" b="1" dirty="0"/>
              <a:t> </a:t>
            </a:r>
            <a:r>
              <a:rPr lang="en-US" sz="2400" b="1" dirty="0" err="1"/>
              <a:t>ভাষা</a:t>
            </a:r>
            <a:r>
              <a:rPr lang="en-US" sz="2400" b="1" dirty="0"/>
              <a:t> ও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 </a:t>
            </a:r>
            <a:r>
              <a:rPr lang="en-US" sz="2400" b="1" dirty="0" smtClean="0"/>
              <a:t>                     </a:t>
            </a:r>
            <a:r>
              <a:rPr lang="en-US" sz="2400" b="1" dirty="0" err="1" smtClean="0"/>
              <a:t>সাহিত্যে</a:t>
            </a:r>
            <a:r>
              <a:rPr lang="en-US" sz="2400" b="1" dirty="0" smtClean="0"/>
              <a:t> </a:t>
            </a:r>
            <a:r>
              <a:rPr lang="en-US" sz="2400" b="1" dirty="0" err="1"/>
              <a:t>এম.এ.পাস</a:t>
            </a:r>
            <a:r>
              <a:rPr lang="en-US" sz="2400" b="1" dirty="0"/>
              <a:t> </a:t>
            </a:r>
            <a:r>
              <a:rPr lang="en-US" sz="2400" b="1" dirty="0" err="1"/>
              <a:t>করেন</a:t>
            </a:r>
            <a:r>
              <a:rPr lang="en-US" sz="2400" b="1" dirty="0"/>
              <a:t>।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কর্ম-জীবনঃ-কর্মজীবনের</a:t>
            </a:r>
            <a:r>
              <a:rPr lang="en-US" sz="2400" b="1" dirty="0"/>
              <a:t> </a:t>
            </a:r>
            <a:r>
              <a:rPr lang="en-US" sz="2400" b="1" dirty="0" err="1"/>
              <a:t>শুরুতে</a:t>
            </a:r>
            <a:r>
              <a:rPr lang="en-US" sz="2400" b="1" dirty="0"/>
              <a:t> </a:t>
            </a:r>
            <a:r>
              <a:rPr lang="en-US" sz="2400" b="1" dirty="0" err="1"/>
              <a:t>তিনি</a:t>
            </a:r>
            <a:r>
              <a:rPr lang="en-US" sz="2400" b="1" dirty="0"/>
              <a:t> </a:t>
            </a:r>
            <a:r>
              <a:rPr lang="en-US" sz="2400" b="1" dirty="0" err="1"/>
              <a:t>পাঁচ</a:t>
            </a:r>
            <a:r>
              <a:rPr lang="en-US" sz="2400" b="1" dirty="0"/>
              <a:t> </a:t>
            </a:r>
            <a:r>
              <a:rPr lang="en-US" sz="2400" b="1" dirty="0" err="1"/>
              <a:t>বছর</a:t>
            </a:r>
            <a:r>
              <a:rPr lang="en-US" sz="2400" b="1" dirty="0"/>
              <a:t> </a:t>
            </a:r>
            <a:r>
              <a:rPr lang="en-US" sz="2400" b="1" dirty="0" err="1"/>
              <a:t>ঢাকা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r>
              <a:rPr lang="en-US" sz="2400" b="1" dirty="0" err="1" smtClean="0"/>
              <a:t>বিশ্ববিদ্যালয়ে</a:t>
            </a:r>
            <a:r>
              <a:rPr lang="en-US" sz="2400" b="1" dirty="0" smtClean="0"/>
              <a:t> </a:t>
            </a:r>
            <a:r>
              <a:rPr lang="en-US" sz="2400" b="1" dirty="0" err="1"/>
              <a:t>বাংলা</a:t>
            </a:r>
            <a:r>
              <a:rPr lang="en-US" sz="2400" b="1" dirty="0"/>
              <a:t> </a:t>
            </a:r>
            <a:r>
              <a:rPr lang="en-US" sz="2400" b="1" dirty="0" err="1"/>
              <a:t>বিভাগে</a:t>
            </a:r>
            <a:r>
              <a:rPr lang="en-US" sz="2400" b="1" dirty="0"/>
              <a:t> </a:t>
            </a:r>
            <a:r>
              <a:rPr lang="en-US" sz="2400" b="1" dirty="0" err="1"/>
              <a:t>অধ্যাপনা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r>
              <a:rPr lang="en-US" sz="2400" b="1" dirty="0" err="1" smtClean="0"/>
              <a:t>করেন</a:t>
            </a:r>
            <a:r>
              <a:rPr lang="en-US" sz="2400" b="1" dirty="0"/>
              <a:t>। </a:t>
            </a:r>
            <a:r>
              <a:rPr lang="en-US" sz="2400" b="1" dirty="0" err="1"/>
              <a:t>পরে</a:t>
            </a:r>
            <a:r>
              <a:rPr lang="en-US" sz="2400" b="1" dirty="0"/>
              <a:t> </a:t>
            </a:r>
            <a:r>
              <a:rPr lang="en-US" sz="2400" b="1" dirty="0" err="1"/>
              <a:t>তিনি</a:t>
            </a:r>
            <a:r>
              <a:rPr lang="en-US" sz="2400" b="1" dirty="0"/>
              <a:t> </a:t>
            </a:r>
            <a:r>
              <a:rPr lang="en-US" sz="2400" b="1" dirty="0" err="1"/>
              <a:t>সরকারের</a:t>
            </a:r>
            <a:r>
              <a:rPr lang="en-US" sz="2400" b="1" dirty="0"/>
              <a:t> </a:t>
            </a:r>
            <a:r>
              <a:rPr lang="en-US" sz="2400" b="1" dirty="0" err="1"/>
              <a:t>তথ্য</a:t>
            </a:r>
            <a:r>
              <a:rPr lang="en-US" sz="2400" b="1" dirty="0"/>
              <a:t> ও </a:t>
            </a:r>
            <a:r>
              <a:rPr lang="en-US" sz="2400" b="1" dirty="0" err="1"/>
              <a:t>প্রচার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r>
              <a:rPr lang="en-US" sz="2400" b="1" dirty="0" err="1" smtClean="0"/>
              <a:t>বিভাগে</a:t>
            </a:r>
            <a:r>
              <a:rPr lang="en-US" sz="2400" b="1" dirty="0" smtClean="0"/>
              <a:t> </a:t>
            </a:r>
            <a:r>
              <a:rPr lang="en-US" sz="2400" b="1" dirty="0" err="1"/>
              <a:t>উচ্চপদে</a:t>
            </a:r>
            <a:r>
              <a:rPr lang="en-US" sz="2400" b="1" dirty="0"/>
              <a:t> </a:t>
            </a:r>
            <a:r>
              <a:rPr lang="en-US" sz="2400" b="1" dirty="0" err="1"/>
              <a:t>যোগ</a:t>
            </a:r>
            <a:r>
              <a:rPr lang="en-US" sz="2400" b="1" dirty="0"/>
              <a:t> </a:t>
            </a:r>
            <a:r>
              <a:rPr lang="en-US" sz="2400" b="1" dirty="0" err="1"/>
              <a:t>দেন</a:t>
            </a:r>
            <a:r>
              <a:rPr lang="en-US" sz="2400" b="1" dirty="0"/>
              <a:t>।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28600" y="4790238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উল্লেখযোগ্য</a:t>
            </a:r>
            <a:r>
              <a:rPr lang="en-US" sz="2400" b="1" dirty="0"/>
              <a:t> </a:t>
            </a:r>
            <a:r>
              <a:rPr lang="en-US" sz="2400" b="1" dirty="0" err="1"/>
              <a:t>গ্রন্থঃ</a:t>
            </a:r>
            <a:r>
              <a:rPr lang="en-US" sz="2400" b="1" dirty="0"/>
              <a:t>-    </a:t>
            </a:r>
            <a:r>
              <a:rPr lang="en-US" sz="2400" b="1" dirty="0" err="1"/>
              <a:t>নক্সী</a:t>
            </a:r>
            <a:r>
              <a:rPr lang="en-US" sz="2400" b="1" dirty="0"/>
              <a:t> </a:t>
            </a:r>
            <a:r>
              <a:rPr lang="en-US" sz="2400" b="1" dirty="0" err="1"/>
              <a:t>কাঁথার</a:t>
            </a:r>
            <a:r>
              <a:rPr lang="en-US" sz="2400" b="1" dirty="0"/>
              <a:t> </a:t>
            </a:r>
            <a:r>
              <a:rPr lang="en-US" sz="2400" b="1" dirty="0" err="1"/>
              <a:t>মাঠ</a:t>
            </a:r>
            <a:r>
              <a:rPr lang="en-US" sz="2400" b="1" dirty="0"/>
              <a:t>, </a:t>
            </a:r>
            <a:r>
              <a:rPr lang="en-US" sz="2400" b="1" dirty="0" err="1"/>
              <a:t>সোজন</a:t>
            </a:r>
            <a:r>
              <a:rPr lang="en-US" sz="2400" b="1" dirty="0"/>
              <a:t> </a:t>
            </a:r>
            <a:r>
              <a:rPr lang="en-US" sz="2400" b="1" dirty="0" err="1"/>
              <a:t>বাদিয়ার</a:t>
            </a:r>
            <a:r>
              <a:rPr lang="en-US" sz="2400" b="1" dirty="0"/>
              <a:t> </a:t>
            </a:r>
            <a:r>
              <a:rPr lang="en-US" sz="2400" b="1" dirty="0" err="1"/>
              <a:t>ঘাট,রাখালী,বালুচর,মাটির</a:t>
            </a:r>
            <a:r>
              <a:rPr lang="en-US" sz="2400" b="1" dirty="0"/>
              <a:t> </a:t>
            </a:r>
            <a:r>
              <a:rPr lang="en-US" sz="2400" b="1" dirty="0" err="1"/>
              <a:t>কান্না</a:t>
            </a:r>
            <a:r>
              <a:rPr lang="en-US" sz="2400" b="1" dirty="0"/>
              <a:t> ,</a:t>
            </a:r>
            <a:r>
              <a:rPr lang="en-US" sz="2400" b="1" dirty="0" err="1"/>
              <a:t>বেদের</a:t>
            </a:r>
            <a:r>
              <a:rPr lang="en-US" sz="2400" b="1" dirty="0"/>
              <a:t> </a:t>
            </a:r>
            <a:r>
              <a:rPr lang="en-US" sz="2400" b="1" dirty="0" err="1"/>
              <a:t>মেয়ে,বোবা</a:t>
            </a:r>
            <a:r>
              <a:rPr lang="en-US" sz="2400" b="1" dirty="0"/>
              <a:t> </a:t>
            </a:r>
            <a:r>
              <a:rPr lang="en-US" sz="2400" b="1" dirty="0" err="1"/>
              <a:t>কাহিনী</a:t>
            </a:r>
            <a:r>
              <a:rPr lang="en-US" sz="2400" b="1" dirty="0"/>
              <a:t>, </a:t>
            </a:r>
            <a:r>
              <a:rPr lang="en-US" sz="2400" b="1" dirty="0" err="1"/>
              <a:t>রঙিলা</a:t>
            </a:r>
            <a:r>
              <a:rPr lang="en-US" sz="2400" b="1" dirty="0"/>
              <a:t> </a:t>
            </a:r>
            <a:r>
              <a:rPr lang="en-US" sz="2400" b="1" dirty="0" err="1"/>
              <a:t>নায়ের</a:t>
            </a:r>
            <a:r>
              <a:rPr lang="en-US" sz="2400" b="1" dirty="0"/>
              <a:t> </a:t>
            </a:r>
            <a:r>
              <a:rPr lang="en-US" sz="2400" b="1" dirty="0" err="1"/>
              <a:t>মাঝি,হাসু,এক</a:t>
            </a:r>
            <a:r>
              <a:rPr lang="en-US" sz="2400" b="1" dirty="0"/>
              <a:t> </a:t>
            </a:r>
            <a:r>
              <a:rPr lang="en-US" sz="2400" b="1" dirty="0" err="1"/>
              <a:t>পয়সার</a:t>
            </a:r>
            <a:r>
              <a:rPr lang="en-US" sz="2400" b="1" dirty="0"/>
              <a:t> </a:t>
            </a:r>
            <a:r>
              <a:rPr lang="en-US" sz="2400" b="1" dirty="0" err="1"/>
              <a:t>বাঁশী,ডালিম</a:t>
            </a:r>
            <a:r>
              <a:rPr lang="en-US" sz="2400" b="1" dirty="0"/>
              <a:t> </a:t>
            </a:r>
            <a:r>
              <a:rPr lang="en-US" sz="2400" b="1" dirty="0" err="1"/>
              <a:t>কুমার</a:t>
            </a:r>
            <a:r>
              <a:rPr lang="en-US" sz="2400" b="1" dirty="0"/>
              <a:t> </a:t>
            </a:r>
            <a:r>
              <a:rPr lang="en-US" sz="2400" b="1" dirty="0" err="1"/>
              <a:t>ইত্যাদি</a:t>
            </a:r>
            <a:r>
              <a:rPr lang="en-US" sz="2400" b="1" dirty="0"/>
              <a:t>।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মৃত্যুঃ-১৯৭৬ </a:t>
            </a:r>
            <a:r>
              <a:rPr lang="en-US" sz="2400" b="1" dirty="0" err="1"/>
              <a:t>সালের</a:t>
            </a:r>
            <a:r>
              <a:rPr lang="en-US" sz="2400" b="1" dirty="0"/>
              <a:t> ১৪ই </a:t>
            </a:r>
            <a:r>
              <a:rPr lang="en-US" sz="2400" b="1" dirty="0" err="1"/>
              <a:t>মার্চ</a:t>
            </a:r>
            <a:r>
              <a:rPr lang="en-US" sz="2400" b="1" dirty="0"/>
              <a:t> </a:t>
            </a:r>
            <a:r>
              <a:rPr lang="en-US" sz="2400" b="1" dirty="0" err="1"/>
              <a:t>কবি</a:t>
            </a:r>
            <a:r>
              <a:rPr lang="en-US" sz="2400" b="1" dirty="0"/>
              <a:t> </a:t>
            </a:r>
            <a:r>
              <a:rPr lang="en-US" sz="2400" b="1" dirty="0" err="1"/>
              <a:t>ঢাকায়</a:t>
            </a:r>
            <a:r>
              <a:rPr lang="en-US" sz="2400" b="1" dirty="0"/>
              <a:t> </a:t>
            </a:r>
            <a:r>
              <a:rPr lang="en-US" sz="2400" b="1" dirty="0" err="1"/>
              <a:t>মৃত্যুবরণ</a:t>
            </a:r>
            <a:r>
              <a:rPr lang="en-US" sz="2400" b="1" dirty="0"/>
              <a:t> </a:t>
            </a:r>
            <a:r>
              <a:rPr lang="en-US" sz="2400" b="1" dirty="0" err="1"/>
              <a:t>করেন</a:t>
            </a:r>
            <a:r>
              <a:rPr lang="en-US" sz="2400" b="1" dirty="0"/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8837" y="144296"/>
            <a:ext cx="263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44" y="939799"/>
            <a:ext cx="3035656" cy="346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3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540000" y="0"/>
            <a:ext cx="5359400" cy="990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3300" y="0"/>
            <a:ext cx="2959100" cy="96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শব্দার্থ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376" y="1113200"/>
            <a:ext cx="9370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এঁদো</a:t>
            </a:r>
            <a:r>
              <a:rPr lang="en-US" sz="3600" dirty="0"/>
              <a:t> </a:t>
            </a:r>
            <a:r>
              <a:rPr lang="en-US" sz="3600" dirty="0" err="1"/>
              <a:t>ডোবাঃ</a:t>
            </a:r>
            <a:r>
              <a:rPr lang="en-US" sz="3600" dirty="0"/>
              <a:t>                </a:t>
            </a:r>
            <a:r>
              <a:rPr lang="en-US" sz="3600" dirty="0" smtClean="0"/>
              <a:t>               </a:t>
            </a:r>
            <a:r>
              <a:rPr lang="en-US" sz="3600" dirty="0" err="1" smtClean="0"/>
              <a:t>পঁচা</a:t>
            </a:r>
            <a:r>
              <a:rPr lang="en-US" sz="3600" dirty="0" smtClean="0"/>
              <a:t> </a:t>
            </a:r>
            <a:r>
              <a:rPr lang="en-US" sz="3600" dirty="0" err="1"/>
              <a:t>নর্দমা</a:t>
            </a:r>
            <a:r>
              <a:rPr lang="en-US" sz="3600" dirty="0" smtClean="0"/>
              <a:t>।</a:t>
            </a:r>
          </a:p>
          <a:p>
            <a:endParaRPr lang="en-US" sz="3600" dirty="0"/>
          </a:p>
          <a:p>
            <a:r>
              <a:rPr lang="en-US" sz="3600" dirty="0" err="1"/>
              <a:t>ঢ্যাঁপের</a:t>
            </a:r>
            <a:r>
              <a:rPr lang="en-US" sz="3600" dirty="0"/>
              <a:t> </a:t>
            </a:r>
            <a:r>
              <a:rPr lang="en-US" sz="3600" dirty="0" err="1"/>
              <a:t>মোয়াঃ</a:t>
            </a:r>
            <a:r>
              <a:rPr lang="en-US" sz="3600" dirty="0"/>
              <a:t>            </a:t>
            </a:r>
            <a:r>
              <a:rPr lang="en-US" sz="3600" dirty="0" smtClean="0"/>
              <a:t>              </a:t>
            </a:r>
            <a:r>
              <a:rPr lang="en-US" sz="3600" dirty="0" err="1" smtClean="0"/>
              <a:t>মুড়ির</a:t>
            </a:r>
            <a:r>
              <a:rPr lang="en-US" sz="3600" dirty="0" smtClean="0"/>
              <a:t> </a:t>
            </a:r>
            <a:r>
              <a:rPr lang="en-US" sz="3600" dirty="0" err="1"/>
              <a:t>মোয়া</a:t>
            </a:r>
            <a:r>
              <a:rPr lang="en-US" sz="3600" dirty="0" smtClean="0"/>
              <a:t>।</a:t>
            </a:r>
          </a:p>
          <a:p>
            <a:endParaRPr lang="en-US" sz="3600" dirty="0"/>
          </a:p>
          <a:p>
            <a:r>
              <a:rPr lang="en-US" sz="3600" dirty="0" err="1"/>
              <a:t>কানাকুয়োঃ</a:t>
            </a:r>
            <a:r>
              <a:rPr lang="en-US" sz="3600" dirty="0"/>
              <a:t>                 </a:t>
            </a:r>
            <a:r>
              <a:rPr lang="en-US" sz="3600" dirty="0" smtClean="0"/>
              <a:t>    </a:t>
            </a:r>
            <a:r>
              <a:rPr lang="en-US" sz="3600" dirty="0" err="1"/>
              <a:t>এক</a:t>
            </a:r>
            <a:r>
              <a:rPr lang="en-US" sz="3600" dirty="0"/>
              <a:t> </a:t>
            </a:r>
            <a:r>
              <a:rPr lang="en-US" sz="3600" dirty="0" err="1"/>
              <a:t>ধরনের</a:t>
            </a:r>
            <a:r>
              <a:rPr lang="en-US" sz="3600" dirty="0"/>
              <a:t> </a:t>
            </a:r>
            <a:r>
              <a:rPr lang="en-US" sz="3600" dirty="0" err="1"/>
              <a:t>পাখি</a:t>
            </a:r>
            <a:r>
              <a:rPr lang="en-US" sz="3600" dirty="0"/>
              <a:t> </a:t>
            </a:r>
            <a:r>
              <a:rPr lang="en-US" sz="3600" dirty="0" err="1" smtClean="0"/>
              <a:t>বিশেষ</a:t>
            </a:r>
            <a:r>
              <a:rPr lang="en-US" sz="3600" dirty="0" smtClean="0"/>
              <a:t>।</a:t>
            </a:r>
          </a:p>
          <a:p>
            <a:endParaRPr lang="en-US" sz="3600" dirty="0"/>
          </a:p>
          <a:p>
            <a:r>
              <a:rPr lang="en-US" sz="3600" dirty="0" smtClean="0"/>
              <a:t>           </a:t>
            </a:r>
            <a:r>
              <a:rPr lang="en-US" sz="3600" dirty="0" err="1" smtClean="0"/>
              <a:t>দীপঃ</a:t>
            </a:r>
            <a:r>
              <a:rPr lang="en-US" sz="3600" dirty="0" smtClean="0"/>
              <a:t>                                    </a:t>
            </a:r>
            <a:r>
              <a:rPr lang="en-US" sz="3600" dirty="0" err="1" smtClean="0"/>
              <a:t>প্রদীপ</a:t>
            </a:r>
            <a:r>
              <a:rPr lang="en-US" sz="3600" dirty="0" smtClean="0"/>
              <a:t>।</a:t>
            </a:r>
          </a:p>
          <a:p>
            <a:endParaRPr lang="en-US" sz="3600" dirty="0"/>
          </a:p>
          <a:p>
            <a:r>
              <a:rPr lang="en-US" sz="3600" dirty="0" smtClean="0"/>
              <a:t>      </a:t>
            </a:r>
            <a:r>
              <a:rPr lang="en-US" sz="3600" dirty="0" err="1" smtClean="0"/>
              <a:t>আন্ধারঃ</a:t>
            </a:r>
            <a:r>
              <a:rPr lang="en-US" sz="3600" dirty="0" smtClean="0"/>
              <a:t>                         </a:t>
            </a:r>
            <a:r>
              <a:rPr lang="en-US" sz="3600" dirty="0" err="1"/>
              <a:t>আধার</a:t>
            </a:r>
            <a:r>
              <a:rPr lang="en-US" sz="3600" dirty="0"/>
              <a:t>/</a:t>
            </a:r>
            <a:r>
              <a:rPr lang="en-US" sz="3600" dirty="0" err="1"/>
              <a:t>অন্ধকার</a:t>
            </a:r>
            <a:r>
              <a:rPr lang="en-US" sz="3600" dirty="0"/>
              <a:t>।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073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7824" y="1920241"/>
            <a:ext cx="10826496" cy="3191256"/>
          </a:xfrm>
        </p:spPr>
        <p:txBody>
          <a:bodyPr>
            <a:noAutofit/>
          </a:bodyPr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১.জসীম </a:t>
            </a:r>
            <a:r>
              <a:rPr lang="en-US" sz="3600" dirty="0" err="1" smtClean="0">
                <a:solidFill>
                  <a:schemeClr val="tx1"/>
                </a:solidFill>
              </a:rPr>
              <a:t>উদদীনের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জন্মস্থান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২. </a:t>
            </a:r>
            <a:r>
              <a:rPr lang="en-US" sz="3600" dirty="0" err="1" smtClean="0">
                <a:solidFill>
                  <a:schemeClr val="tx1"/>
                </a:solidFill>
              </a:rPr>
              <a:t>ঢ্যাপের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মোয়া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2705100" y="94487"/>
            <a:ext cx="5651500" cy="1234441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0368" y="313944"/>
            <a:ext cx="6550152" cy="7955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95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01900" y="164618"/>
            <a:ext cx="5638800" cy="914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আদর্শ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পাঠ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1320" y="4154716"/>
            <a:ext cx="9895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আচ্ছা মা বলো,</a:t>
            </a:r>
            <a:r>
              <a:rPr lang="en-US" sz="3200" dirty="0"/>
              <a:t> </a:t>
            </a:r>
            <a:r>
              <a:rPr lang="bn-BD" sz="3200" dirty="0"/>
              <a:t>এমন হয় না রহিম চাচার ঝাড়া</a:t>
            </a:r>
            <a:br>
              <a:rPr lang="bn-BD" sz="3200" dirty="0"/>
            </a:br>
            <a:r>
              <a:rPr lang="bn-BD" sz="3200" dirty="0"/>
              <a:t>এখনি আমারে এত রোগ হোতে করিতে পারিত</a:t>
            </a:r>
            <a:r>
              <a:rPr lang="en-US" sz="3200" dirty="0"/>
              <a:t> </a:t>
            </a:r>
            <a:r>
              <a:rPr lang="bn-BD" sz="3200" dirty="0"/>
              <a:t>খাড়া?”</a:t>
            </a:r>
            <a:br>
              <a:rPr lang="bn-BD" sz="3200" dirty="0"/>
            </a:br>
            <a:r>
              <a:rPr lang="bn-BD" sz="3200" dirty="0"/>
              <a:t>মা কেবল বসি রুগ্ন ছেলের মুখ পানে আঁখি মেলে,</a:t>
            </a:r>
            <a:br>
              <a:rPr lang="bn-BD" sz="3200" dirty="0"/>
            </a:br>
            <a:r>
              <a:rPr lang="bn-BD" sz="3200" dirty="0"/>
              <a:t>ভাসা ভাসা তার</a:t>
            </a:r>
            <a:r>
              <a:rPr lang="en-US" sz="3200" dirty="0"/>
              <a:t>  </a:t>
            </a:r>
            <a:r>
              <a:rPr lang="bn-BD" sz="3200" dirty="0"/>
              <a:t>যত</a:t>
            </a:r>
            <a:r>
              <a:rPr lang="en-US" sz="3200" dirty="0"/>
              <a:t>  </a:t>
            </a:r>
            <a:r>
              <a:rPr lang="bn-BD" sz="3200" dirty="0"/>
              <a:t>কথা</a:t>
            </a:r>
            <a:r>
              <a:rPr lang="en-US" sz="3200" dirty="0"/>
              <a:t>  </a:t>
            </a:r>
            <a:r>
              <a:rPr lang="bn-BD" sz="3200" dirty="0"/>
              <a:t>যেন সারা প্রাণ দিয়ে গেলে।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1564958"/>
            <a:ext cx="3098801" cy="18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3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266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SutonnyOMJ</vt:lpstr>
      <vt:lpstr>Vrinda</vt:lpstr>
      <vt:lpstr>Office Theme</vt:lpstr>
      <vt:lpstr>আজকের পাঠে  সবাইকে স্বাগত….</vt:lpstr>
      <vt:lpstr>PowerPoint Presentation</vt:lpstr>
      <vt:lpstr>PowerPoint Presentation</vt:lpstr>
      <vt:lpstr>পল্লিজননী</vt:lpstr>
      <vt:lpstr>১. কবি পরিচিতি বলতে পারবে। ২. নতুন শব্দের অর্থ বলতে পারবে। ৩.শুদ্ধ উচ্চারণে কবিতাটি আবৃতি করতে পারবে । ৪. মমতাময়ী মায়ের অকৃত্রিম ভালোবাসা সম্পর্কে   বলতে পারবে। </vt:lpstr>
      <vt:lpstr> জন্মঃ-          ১৯০৩ খ্রিষ্টাব্দে ফরিদপুর জেলার তাম্বুলখানা                        । গ্রামে জন্মগ্রহণ করেন।  লেখাপড়াঃ- তিনি কলকাতা বিশ্ববিদ্যালয় বাংলা ভাষা ও                        সাহিত্যে এম.এ.পাস করেন।  কর্ম-জীবনঃ-কর্মজীবনের শুরুতে তিনি পাঁচ বছর ঢাকা                         বিশ্ববিদ্যালয়ে বাংলা বিভাগে অধ্যাপনা                         করেন। পরে তিনি সরকারের তথ্য ও প্রচার                         বিভাগে উচ্চপদে যোগ দেন। </vt:lpstr>
      <vt:lpstr>শব্দার্থ</vt:lpstr>
      <vt:lpstr> 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ধন্যবাদ সবাইকে!!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তোমাদের সবাইকে স্বাগতম</dc:title>
  <dc:creator>User</dc:creator>
  <cp:lastModifiedBy>User</cp:lastModifiedBy>
  <cp:revision>73</cp:revision>
  <dcterms:created xsi:type="dcterms:W3CDTF">2020-09-20T13:32:35Z</dcterms:created>
  <dcterms:modified xsi:type="dcterms:W3CDTF">2020-12-17T09:28:16Z</dcterms:modified>
</cp:coreProperties>
</file>