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81" r:id="rId4"/>
    <p:sldId id="282" r:id="rId5"/>
    <p:sldId id="286" r:id="rId6"/>
    <p:sldId id="287" r:id="rId7"/>
    <p:sldId id="288" r:id="rId8"/>
    <p:sldId id="289" r:id="rId9"/>
    <p:sldId id="291" r:id="rId10"/>
    <p:sldId id="278" r:id="rId11"/>
    <p:sldId id="293" r:id="rId12"/>
    <p:sldId id="294" r:id="rId13"/>
    <p:sldId id="25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A02B3-EA9C-4362-B140-197DCF7ED9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1DCEE5-3B3E-499A-8FDA-58BB9F273D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B95E53-2192-4060-ADBC-0FFA51B62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6B4CF-F41B-474F-ABB7-1CF5483A86A1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468386-E815-4EB5-B327-84C95C97E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640771-A6D9-4A5D-929C-71F3C7A91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F4960-4E63-41C9-B2B6-716586A23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421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D9FDF-B41A-4742-A9E5-4EC22FC73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78CD27-F7BE-47E7-9C20-8E02EA9B72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A0B372-242E-43A5-A86F-8A408F855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6B4CF-F41B-474F-ABB7-1CF5483A86A1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94DC23-17BB-4257-B461-555E22A58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FE857-EAAA-4034-B243-C066EF167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F4960-4E63-41C9-B2B6-716586A23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046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4755CB-6E26-4D67-BB06-C13EAABF8D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3A9F23-6E65-4942-8CF6-F85998A3D0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61F538-7738-4669-9EF4-5FD4578E8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6B4CF-F41B-474F-ABB7-1CF5483A86A1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CA0481-9B21-4AD2-B23C-A5EC1DB6F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CAF0C8-002A-4D5D-9C69-3F5A53678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F4960-4E63-41C9-B2B6-716586A23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937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A10BD-D9E2-4952-8C1C-A706BE6DF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888A83-0673-4076-8394-7396BFE3E9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438D7F-84D5-4CE6-8376-1DF4599E8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6B4CF-F41B-474F-ABB7-1CF5483A86A1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95FEE-8349-4DFC-8615-373544BED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D6204-5425-422D-921C-B30B27DB7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F4960-4E63-41C9-B2B6-716586A23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567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BAC88-D991-44E6-892F-D93B9A4D9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83AA27-9FDF-4C6E-8BB8-9BA5AE842C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F33C1A-5BF6-4648-B581-9D0D5C0F3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6B4CF-F41B-474F-ABB7-1CF5483A86A1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C5B1EC-D23E-42A9-B24D-F0B1C0CB6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962A6C-F183-470B-81C5-8C77AA298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F4960-4E63-41C9-B2B6-716586A23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905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9AB80-EA09-407E-82AF-5C5216973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4114A-5704-4400-8AAC-F76AAF665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2E227B-DA27-4A4F-BE1D-8AF5B234CB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9F2FE4-2015-4D8D-B8E2-05BE38C5D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6B4CF-F41B-474F-ABB7-1CF5483A86A1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643C7A-0523-4564-AA1F-E5981749A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078627-260D-41EB-AFCE-203DECF4A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F4960-4E63-41C9-B2B6-716586A23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441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5905C-2FA5-4295-8A8C-FBB322158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102DC5-7EFD-40B1-8623-8BEBDC57C7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455730-5327-4D35-8C73-314588E4A1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5CFF9D-3537-4BBE-9D44-C0B777A678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6FEA64-3BC6-4A11-8E4D-9D3974513C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CCB2D9-4CD5-41D9-A844-C5BE55F26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6B4CF-F41B-474F-ABB7-1CF5483A86A1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1FA4F9-2F6B-412E-BCE8-27C1872B0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0A9E89-66EC-42A9-958A-C02765633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F4960-4E63-41C9-B2B6-716586A23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927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B4772-EA84-4828-B25A-D270EF979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5948F8-CFDC-47F3-8022-645B9575C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6B4CF-F41B-474F-ABB7-1CF5483A86A1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D42098-6DAA-4996-BCAF-1F1C584C1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241601-600F-4E91-9A45-688F7C495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F4960-4E63-41C9-B2B6-716586A23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962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A0BA47-7E42-4046-A01C-8C64F892F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6B4CF-F41B-474F-ABB7-1CF5483A86A1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4320A8-4E29-4255-AC59-6298BF778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3D98C6-1C56-467E-B0D0-4C345B88A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F4960-4E63-41C9-B2B6-716586A23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847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0E517-8018-48AF-B68D-3FC124D2A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DD202-2D31-45B5-8AD0-9003BAD14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C934F5-F562-4698-B3D7-1760BA0B3A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453D2A-15B2-4939-B1C6-44842C4DE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6B4CF-F41B-474F-ABB7-1CF5483A86A1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831549-D67F-4151-82F7-CB5298FBC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DD939A-1CCE-4AEA-989B-3D7F84679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F4960-4E63-41C9-B2B6-716586A23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458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C716F-DDC3-457F-8691-B5FAF5571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3F94DD-F6BB-423B-9370-AB7E70C5DA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05CA01-0295-4E9C-A156-87A6862A92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3DB911-B2FB-4713-BA4F-BB1C2CBB5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6B4CF-F41B-474F-ABB7-1CF5483A86A1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4B44C6-D4FD-469F-849E-1AC5239D5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291DBE-861F-4315-A7DE-B024C5872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F4960-4E63-41C9-B2B6-716586A23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670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65A2E3-5D5C-46B9-9728-30DE310D5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E31315-E167-4738-9B25-FDAD9A9102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D969D-9B60-4245-8C4D-2D444E9C15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6B4CF-F41B-474F-ABB7-1CF5483A86A1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4C261F-7BAB-4DB8-A91B-D2F7714D38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962039-0E4D-4B0E-84B1-6D4896AEB9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F4960-4E63-41C9-B2B6-716586A23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785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0D0D9A9-01DF-4382-BE70-1A22DF4013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474" y="1237957"/>
            <a:ext cx="11985673" cy="55004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A85F76-D18B-4A87-B3B9-1EE863A9B248}"/>
              </a:ext>
            </a:extLst>
          </p:cNvPr>
          <p:cNvSpPr txBox="1"/>
          <p:nvPr/>
        </p:nvSpPr>
        <p:spPr>
          <a:xfrm>
            <a:off x="98474" y="365760"/>
            <a:ext cx="4965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সবাইকে স্বাগত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324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2B696CE-A625-4234-80BC-1D38CC63145A}"/>
              </a:ext>
            </a:extLst>
          </p:cNvPr>
          <p:cNvSpPr/>
          <p:nvPr/>
        </p:nvSpPr>
        <p:spPr>
          <a:xfrm>
            <a:off x="727499" y="499404"/>
            <a:ext cx="4168056" cy="8440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b="1" dirty="0"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bn-BD" sz="4000" b="1" dirty="0"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as-IN" sz="4000" b="1" dirty="0"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000" b="1" dirty="0"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b="1" dirty="0"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 err="1"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</a:t>
            </a:r>
            <a:r>
              <a:rPr lang="en-US" sz="4000" b="1" dirty="0"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b="1" dirty="0"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BD" sz="4000" b="1" dirty="0"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endParaRPr lang="en-US" sz="4000" b="1" dirty="0">
              <a:solidFill>
                <a:srgbClr val="FF66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2DCF2A1-5CC4-4703-88EA-CFD495D269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3263379"/>
              </p:ext>
            </p:extLst>
          </p:nvPr>
        </p:nvGraphicFramePr>
        <p:xfrm>
          <a:off x="727499" y="1463040"/>
          <a:ext cx="5884315" cy="9312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84315">
                  <a:extLst>
                    <a:ext uri="{9D8B030D-6E8A-4147-A177-3AD203B41FA5}">
                      <a16:colId xmlns:a16="http://schemas.microsoft.com/office/drawing/2014/main" val="2713624735"/>
                    </a:ext>
                  </a:extLst>
                </a:gridCol>
              </a:tblGrid>
              <a:tr h="931281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bn-BD" sz="4000" b="1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১) কারা আমাদের প্রতিবেশীর মতো? </a:t>
                      </a:r>
                      <a:endParaRPr lang="en-US" sz="4000" b="1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972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369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r: 12 Points 1">
            <a:extLst>
              <a:ext uri="{FF2B5EF4-FFF2-40B4-BE49-F238E27FC236}">
                <a16:creationId xmlns:a16="http://schemas.microsoft.com/office/drawing/2014/main" id="{A3DCA64F-2ED5-4E8E-B817-BB67B93B4554}"/>
              </a:ext>
            </a:extLst>
          </p:cNvPr>
          <p:cNvSpPr/>
          <p:nvPr/>
        </p:nvSpPr>
        <p:spPr>
          <a:xfrm>
            <a:off x="3641187" y="225083"/>
            <a:ext cx="4909625" cy="1716259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E7ACE3-7490-40C9-8F70-40FC27A03DE8}"/>
              </a:ext>
            </a:extLst>
          </p:cNvPr>
          <p:cNvSpPr txBox="1"/>
          <p:nvPr/>
        </p:nvSpPr>
        <p:spPr>
          <a:xfrm>
            <a:off x="5190979" y="3076231"/>
            <a:ext cx="5852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১। কারা আমাদের প্রতিবেশীর মতো?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851106-D8F6-45C6-A7C6-BC8D1F8D2F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421" y="2040314"/>
            <a:ext cx="4909625" cy="471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711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>
            <a:extLst>
              <a:ext uri="{FF2B5EF4-FFF2-40B4-BE49-F238E27FC236}">
                <a16:creationId xmlns:a16="http://schemas.microsoft.com/office/drawing/2014/main" id="{A6407AD3-E784-4E6A-9E2E-4EEC82BAFBC7}"/>
              </a:ext>
            </a:extLst>
          </p:cNvPr>
          <p:cNvSpPr/>
          <p:nvPr/>
        </p:nvSpPr>
        <p:spPr>
          <a:xfrm>
            <a:off x="4403188" y="168812"/>
            <a:ext cx="3596640" cy="1772530"/>
          </a:xfrm>
          <a:prstGeom prst="flowChartPunchedTape">
            <a:avLst/>
          </a:prstGeom>
          <a:solidFill>
            <a:srgbClr val="CC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F59FD5-AC9C-4F0C-9273-EB2E151B6D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2096086"/>
            <a:ext cx="4754879" cy="45931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DB01E6-DB05-4BC3-8241-B0B4A9F65A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340" y="168812"/>
            <a:ext cx="2447780" cy="19272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06FD499-5CA3-4DE6-BA5B-40510B42D1F9}"/>
              </a:ext>
            </a:extLst>
          </p:cNvPr>
          <p:cNvSpPr txBox="1"/>
          <p:nvPr/>
        </p:nvSpPr>
        <p:spPr>
          <a:xfrm>
            <a:off x="5045611" y="3105834"/>
            <a:ext cx="6963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কাক পাখি সম্পর্কে ৩টি বাক্য লিখে আনবে । </a:t>
            </a:r>
          </a:p>
        </p:txBody>
      </p:sp>
    </p:spTree>
    <p:extLst>
      <p:ext uri="{BB962C8B-B14F-4D97-AF65-F5344CB8AC3E}">
        <p14:creationId xmlns:p14="http://schemas.microsoft.com/office/powerpoint/2010/main" val="3389453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5AEDCB-E199-4DEC-87DB-5D0E00A3A5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15" y="112542"/>
            <a:ext cx="11925765" cy="6625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066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6B150C-7819-4CE2-A837-34B34989B0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34833AA-8F92-464A-AF71-73FD2CCBA9A8}"/>
              </a:ext>
            </a:extLst>
          </p:cNvPr>
          <p:cNvSpPr/>
          <p:nvPr/>
        </p:nvSpPr>
        <p:spPr>
          <a:xfrm>
            <a:off x="225084" y="1927274"/>
            <a:ext cx="5542670" cy="4754880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30E01E-2C01-4C9A-A6DC-E91FFA2234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85" y="3910483"/>
            <a:ext cx="5852667" cy="23288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3A8900C-44C5-4827-9912-6EE5685224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443" y="2082018"/>
            <a:ext cx="2067949" cy="192409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7" name="Thought Bubble: Cloud 16">
            <a:extLst>
              <a:ext uri="{FF2B5EF4-FFF2-40B4-BE49-F238E27FC236}">
                <a16:creationId xmlns:a16="http://schemas.microsoft.com/office/drawing/2014/main" id="{47506C2D-0B40-4E9B-AD7F-773A8AE11304}"/>
              </a:ext>
            </a:extLst>
          </p:cNvPr>
          <p:cNvSpPr/>
          <p:nvPr/>
        </p:nvSpPr>
        <p:spPr>
          <a:xfrm>
            <a:off x="4070894" y="54710"/>
            <a:ext cx="4323709" cy="1463375"/>
          </a:xfrm>
          <a:prstGeom prst="cloud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59285C4-F9E3-4D0F-BB05-053D10CBEC1F}"/>
              </a:ext>
            </a:extLst>
          </p:cNvPr>
          <p:cNvSpPr/>
          <p:nvPr/>
        </p:nvSpPr>
        <p:spPr>
          <a:xfrm>
            <a:off x="6232749" y="1927275"/>
            <a:ext cx="5725043" cy="475488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F25C47-41DA-4115-A4FB-F76C8C85A014}"/>
              </a:ext>
            </a:extLst>
          </p:cNvPr>
          <p:cNvSpPr txBox="1"/>
          <p:nvPr/>
        </p:nvSpPr>
        <p:spPr>
          <a:xfrm>
            <a:off x="6566595" y="3423922"/>
            <a:ext cx="513656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শ্রেনিঃ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৩য় </a:t>
            </a: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আমার বাংলা বই</a:t>
            </a:r>
          </a:p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মূলপাঠঃ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পাখিদের কথা</a:t>
            </a:r>
          </a:p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বিশেষ পাঠঃ রোজ সকালে ----- ফুটিয়ে দেয়। </a:t>
            </a:r>
          </a:p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পৃষ্ঠাঃ ৫২  </a:t>
            </a:r>
          </a:p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D48AA6-C0FD-43DF-9FFB-F546131F89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10954" y="1990507"/>
            <a:ext cx="1169287" cy="143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953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9DF312-3877-42BE-8188-7548938A3FC4}"/>
              </a:ext>
            </a:extLst>
          </p:cNvPr>
          <p:cNvSpPr txBox="1"/>
          <p:nvPr/>
        </p:nvSpPr>
        <p:spPr>
          <a:xfrm>
            <a:off x="98474" y="124076"/>
            <a:ext cx="3193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এসো ভিডিও দেখিঃ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Bulbul Pakhi Children Song[1]">
            <a:hlinkClick r:id="" action="ppaction://media"/>
            <a:extLst>
              <a:ext uri="{FF2B5EF4-FFF2-40B4-BE49-F238E27FC236}">
                <a16:creationId xmlns:a16="http://schemas.microsoft.com/office/drawing/2014/main" id="{31F3B8B1-072F-408B-8806-C6944AE8A97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8474" y="1069145"/>
            <a:ext cx="11985674" cy="572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2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98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D4549E-4A60-4370-82A6-BE1D5D0669A8}"/>
              </a:ext>
            </a:extLst>
          </p:cNvPr>
          <p:cNvSpPr txBox="1"/>
          <p:nvPr/>
        </p:nvSpPr>
        <p:spPr>
          <a:xfrm>
            <a:off x="126607" y="147710"/>
            <a:ext cx="28135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এসো ছবি দেখিঃ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CAED9B-D608-4F91-9772-DA6D472434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6607" y="984738"/>
            <a:ext cx="11915338" cy="5725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586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6D4CCE-1486-4A1E-9B7F-9CFCB99604D3}"/>
              </a:ext>
            </a:extLst>
          </p:cNvPr>
          <p:cNvSpPr txBox="1"/>
          <p:nvPr/>
        </p:nvSpPr>
        <p:spPr>
          <a:xfrm>
            <a:off x="492369" y="436097"/>
            <a:ext cx="787790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নতুন শব্দ খুঁজে বের করিঃ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রোজ = প্রতিদিন।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প্রতিবেশী = পড়শি,কাছাকাছি বসবাস করে যারা।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 = চেনা। 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ঝাঁক  = দল।  </a:t>
            </a:r>
          </a:p>
        </p:txBody>
      </p:sp>
    </p:spTree>
    <p:extLst>
      <p:ext uri="{BB962C8B-B14F-4D97-AF65-F5344CB8AC3E}">
        <p14:creationId xmlns:p14="http://schemas.microsoft.com/office/powerpoint/2010/main" val="3262590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0B3AA9-2FE4-4D92-B27F-04462BCBC5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503" y="137159"/>
            <a:ext cx="5739618" cy="65836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4927D06-9E77-4A40-9B0A-7F1886F00D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2879" y="137159"/>
            <a:ext cx="5739619" cy="658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184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26C1A4-C6B1-47BB-A6FC-44A7CD4A0D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140677"/>
            <a:ext cx="11816862" cy="656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7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72D62A-0B46-43BC-845E-27E5E24CF7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7" y="140677"/>
            <a:ext cx="11901268" cy="659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968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911B52-4E14-4D08-A9D3-449AF26DFE57}"/>
              </a:ext>
            </a:extLst>
          </p:cNvPr>
          <p:cNvSpPr txBox="1"/>
          <p:nvPr/>
        </p:nvSpPr>
        <p:spPr>
          <a:xfrm>
            <a:off x="281354" y="422031"/>
            <a:ext cx="3938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যুক্তবর্ণগুলো ভেঙ্গে দেখাইঃ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AF0AA5-ED30-4CD2-93D7-76BD22ECE0ED}"/>
              </a:ext>
            </a:extLst>
          </p:cNvPr>
          <p:cNvSpPr txBox="1"/>
          <p:nvPr/>
        </p:nvSpPr>
        <p:spPr>
          <a:xfrm>
            <a:off x="365758" y="3005598"/>
            <a:ext cx="745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কাণ্ড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6C319E-EAA0-46FF-B4A3-395492AA217B}"/>
              </a:ext>
            </a:extLst>
          </p:cNvPr>
          <p:cNvSpPr txBox="1"/>
          <p:nvPr/>
        </p:nvSpPr>
        <p:spPr>
          <a:xfrm>
            <a:off x="2546253" y="3005598"/>
            <a:ext cx="618978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ণ্ড   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F1F8E2-5E21-4817-AD95-DED465E82C20}"/>
              </a:ext>
            </a:extLst>
          </p:cNvPr>
          <p:cNvSpPr txBox="1"/>
          <p:nvPr/>
        </p:nvSpPr>
        <p:spPr>
          <a:xfrm>
            <a:off x="4389117" y="3005598"/>
            <a:ext cx="597876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ণ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0A260D-30B7-4C1E-A49F-C128C3BDC40B}"/>
              </a:ext>
            </a:extLst>
          </p:cNvPr>
          <p:cNvSpPr txBox="1"/>
          <p:nvPr/>
        </p:nvSpPr>
        <p:spPr>
          <a:xfrm>
            <a:off x="5786508" y="2134640"/>
            <a:ext cx="604911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ধ 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6D47D0-E2D4-4DC8-8002-6BCC1A3E1E6B}"/>
              </a:ext>
            </a:extLst>
          </p:cNvPr>
          <p:cNvSpPr txBox="1"/>
          <p:nvPr/>
        </p:nvSpPr>
        <p:spPr>
          <a:xfrm>
            <a:off x="365758" y="2134641"/>
            <a:ext cx="618978" cy="584775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বন্ধু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DE789D-E28C-42C2-9220-74C26AF99AE1}"/>
              </a:ext>
            </a:extLst>
          </p:cNvPr>
          <p:cNvSpPr txBox="1"/>
          <p:nvPr/>
        </p:nvSpPr>
        <p:spPr>
          <a:xfrm>
            <a:off x="2546253" y="2134643"/>
            <a:ext cx="618978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ন্ধ    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34688D-29FC-4E8C-A45F-9D0B6EDC9B7B}"/>
              </a:ext>
            </a:extLst>
          </p:cNvPr>
          <p:cNvSpPr txBox="1"/>
          <p:nvPr/>
        </p:nvSpPr>
        <p:spPr>
          <a:xfrm>
            <a:off x="4389117" y="2134641"/>
            <a:ext cx="597877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ন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821A6E-BAF0-4C57-A804-3C952785D5D7}"/>
              </a:ext>
            </a:extLst>
          </p:cNvPr>
          <p:cNvSpPr txBox="1"/>
          <p:nvPr/>
        </p:nvSpPr>
        <p:spPr>
          <a:xfrm>
            <a:off x="5786507" y="3005598"/>
            <a:ext cx="604911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ড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F0F5DC-1FEB-4DDC-B15E-E9A20309C7B8}"/>
              </a:ext>
            </a:extLst>
          </p:cNvPr>
          <p:cNvSpPr txBox="1"/>
          <p:nvPr/>
        </p:nvSpPr>
        <p:spPr>
          <a:xfrm>
            <a:off x="365758" y="1266397"/>
            <a:ext cx="745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রক্ষা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292939-577B-49C5-994B-2144B74074F7}"/>
              </a:ext>
            </a:extLst>
          </p:cNvPr>
          <p:cNvSpPr txBox="1"/>
          <p:nvPr/>
        </p:nvSpPr>
        <p:spPr>
          <a:xfrm>
            <a:off x="2546253" y="1269915"/>
            <a:ext cx="618978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ক্ষ   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83F5F5A-A915-4B69-BA10-6B9DCF6EC797}"/>
              </a:ext>
            </a:extLst>
          </p:cNvPr>
          <p:cNvSpPr txBox="1"/>
          <p:nvPr/>
        </p:nvSpPr>
        <p:spPr>
          <a:xfrm>
            <a:off x="4389117" y="1269914"/>
            <a:ext cx="597876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4920710-A773-4633-82AB-89EEC164DDC4}"/>
              </a:ext>
            </a:extLst>
          </p:cNvPr>
          <p:cNvSpPr txBox="1"/>
          <p:nvPr/>
        </p:nvSpPr>
        <p:spPr>
          <a:xfrm>
            <a:off x="5793544" y="1266397"/>
            <a:ext cx="597876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ষ  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7230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115</Words>
  <Application>Microsoft Office PowerPoint</Application>
  <PresentationFormat>Widescreen</PresentationFormat>
  <Paragraphs>35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SRC</dc:creator>
  <cp:lastModifiedBy>SRC</cp:lastModifiedBy>
  <cp:revision>16</cp:revision>
  <dcterms:created xsi:type="dcterms:W3CDTF">2020-12-17T11:28:07Z</dcterms:created>
  <dcterms:modified xsi:type="dcterms:W3CDTF">2020-12-17T13:32:04Z</dcterms:modified>
</cp:coreProperties>
</file>