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82" r:id="rId5"/>
    <p:sldId id="260" r:id="rId6"/>
    <p:sldId id="269" r:id="rId7"/>
    <p:sldId id="268" r:id="rId8"/>
    <p:sldId id="261" r:id="rId9"/>
    <p:sldId id="264" r:id="rId10"/>
    <p:sldId id="270" r:id="rId11"/>
    <p:sldId id="271" r:id="rId12"/>
    <p:sldId id="28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CBC16-CCD0-4EA0-A1EE-6A1A085C7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0BFB44-7CCF-48FC-8A4D-B230EAD87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61C56-DF7C-48C5-8D36-9DDA3676E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CCA3-76D1-4316-9775-FC2CEE1B4D70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E2F53-E9F8-46C4-AC7F-6580858E5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C59E5-0129-4DB8-A174-92CFD6C4E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B8FC-28C5-4D02-8275-9A1F61220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6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CD065-658B-4489-95D3-C7ABD370D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C68919-98B1-4565-83BA-4C6D06A5F5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15F6A-9F00-48FE-935D-7C896AF6B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CCA3-76D1-4316-9775-FC2CEE1B4D70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C7D6F-DA5A-46CC-816F-1649FE29A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80005-603D-454A-8D04-AE3B4940B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B8FC-28C5-4D02-8275-9A1F61220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71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FD866E-5051-47BF-A937-1947360147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C34281-9979-4C7B-B1FF-253E02148F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5AECB-2728-464A-A2A5-929E2D88B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CCA3-76D1-4316-9775-FC2CEE1B4D70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531D7-872F-4008-90F5-338531FD5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96442-6C9C-4A47-B035-2A49080A0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B8FC-28C5-4D02-8275-9A1F61220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73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C66C3-5082-4073-A067-7BB64D8E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903AC-4E5F-4E6C-B9C6-2CAA705AD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994E3-CF67-4741-A117-B6C09C578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CCA3-76D1-4316-9775-FC2CEE1B4D70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35C7D-2F28-4526-9535-256BE432A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8F4AE-EFDB-4B3F-A1A8-431F2B41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B8FC-28C5-4D02-8275-9A1F61220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8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1C01-311E-4C06-81B6-F4967F34B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C515A-B565-4A46-84DC-F847CCBB7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F5782-822E-44D9-9121-17C581144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CCA3-76D1-4316-9775-FC2CEE1B4D70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13542-79B8-4FB5-A115-2897B7016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BDD58-D926-4275-A67F-6E6B5146E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B8FC-28C5-4D02-8275-9A1F61220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57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4C968-3F33-4574-8034-04F46B9D7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937E4-D989-4184-B5AD-8A37E35D6F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767286-E159-4287-B10C-0B4C99EAF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C6F5AA-20D4-49B6-9AB5-C2C0B2F99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CCA3-76D1-4316-9775-FC2CEE1B4D70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BFB1F-7476-4CB4-823B-D179B34C7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19DC30-A21B-453A-BE6C-CCED98624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B8FC-28C5-4D02-8275-9A1F61220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01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0FFF1-AA65-4FF1-8371-6132A2663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37FA9-89C2-4E35-B2F6-BC9649FBB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A5AC9-C5B1-4F2F-9E6B-4C53086D9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60F2F7-8374-4032-B86D-96B4DD30D8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6BE86D-21ED-4302-AC21-8F53D18B20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29AAC6-3916-4D2A-94FB-2595B3A1F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CCA3-76D1-4316-9775-FC2CEE1B4D70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AFBFF4-2DDE-41C8-A581-406FCE6C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FF01D3-7F2D-4366-A38E-083E0ADE3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B8FC-28C5-4D02-8275-9A1F61220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2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15DEB-2914-400E-8127-F85C79EC4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68970D-6BEF-4B55-AE0A-F04918778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CCA3-76D1-4316-9775-FC2CEE1B4D70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6BAA8E-984A-4D69-9A6C-9509D1D2B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59B02E-1AF8-40BD-B3A0-8A910A96F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B8FC-28C5-4D02-8275-9A1F61220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57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5A8080-B99A-4A5C-88FF-925827DA7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CCA3-76D1-4316-9775-FC2CEE1B4D70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BF3DE6-5FEC-4B95-8557-D675B0AE9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3B8BB-82AA-468B-B848-BD28D142C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B8FC-28C5-4D02-8275-9A1F61220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81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E8E0D-0D4A-4BED-A4FE-FAC7A629B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9265C-9A21-4030-A780-D068FD669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0BA0FB-2199-4EA8-B46A-F6EE20ACC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04055-0C08-435C-81FC-EE0396759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CCA3-76D1-4316-9775-FC2CEE1B4D70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980BC2-6707-4850-9E0F-0594C938B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44DAC-EF6B-464F-B07F-6856EDFD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B8FC-28C5-4D02-8275-9A1F61220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75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BB285-E0B6-4A69-AC49-DFE5BAAE2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EC7774-60D5-4943-9887-83DEA1B607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8A5E1E-B0DB-44AA-B91F-E1DCC06DFC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DF8697-7A45-4594-8038-162843E55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CCA3-76D1-4316-9775-FC2CEE1B4D70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86CE84-5A47-44B4-A807-0D1FF0CE8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495C7B-84A9-46CA-944F-282141D8F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B8FC-28C5-4D02-8275-9A1F61220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20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AD1864-D2FC-40E4-9172-53EC04E68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E1E24-1E6D-4AA5-8607-79B62E485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C106C-D0FA-4F53-89BC-DD273C63C6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5CCA3-76D1-4316-9775-FC2CEE1B4D70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EBEF3-A41B-4587-843B-1F3043471A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FFD22-F97A-46C7-8468-4AA7ABF40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9B8FC-28C5-4D02-8275-9A1F61220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B60857-8E86-4FE3-8C62-CB08CA018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4" y="126609"/>
            <a:ext cx="11957538" cy="65977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BD56FF-83D9-46D2-8811-A393F420F475}"/>
              </a:ext>
            </a:extLst>
          </p:cNvPr>
          <p:cNvSpPr txBox="1"/>
          <p:nvPr/>
        </p:nvSpPr>
        <p:spPr>
          <a:xfrm>
            <a:off x="262598" y="133643"/>
            <a:ext cx="5036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4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021CA6-CC83-4681-ADB2-A88F64188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215" y="2544420"/>
            <a:ext cx="19050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40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4A2F0B27-EFE6-4F50-A971-963F4A0A7444}"/>
              </a:ext>
            </a:extLst>
          </p:cNvPr>
          <p:cNvSpPr/>
          <p:nvPr/>
        </p:nvSpPr>
        <p:spPr>
          <a:xfrm>
            <a:off x="4049150" y="126608"/>
            <a:ext cx="4093700" cy="211015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dirty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14321F-C75A-40EA-9642-591B18A9D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2" y="2349305"/>
            <a:ext cx="5092505" cy="43820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F6B1C5-3A5E-4A65-910F-9CF540A11285}"/>
              </a:ext>
            </a:extLst>
          </p:cNvPr>
          <p:cNvSpPr txBox="1"/>
          <p:nvPr/>
        </p:nvSpPr>
        <p:spPr>
          <a:xfrm>
            <a:off x="5659900" y="3105834"/>
            <a:ext cx="5861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সকালে সোনার রবি কোন দিকে ওঠে? </a:t>
            </a:r>
          </a:p>
        </p:txBody>
      </p:sp>
    </p:spTree>
    <p:extLst>
      <p:ext uri="{BB962C8B-B14F-4D97-AF65-F5344CB8AC3E}">
        <p14:creationId xmlns:p14="http://schemas.microsoft.com/office/powerpoint/2010/main" val="1145419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>
            <a:extLst>
              <a:ext uri="{FF2B5EF4-FFF2-40B4-BE49-F238E27FC236}">
                <a16:creationId xmlns:a16="http://schemas.microsoft.com/office/drawing/2014/main" id="{9251F2A3-044E-4B87-9EE1-CE6B3369032B}"/>
              </a:ext>
            </a:extLst>
          </p:cNvPr>
          <p:cNvSpPr/>
          <p:nvPr/>
        </p:nvSpPr>
        <p:spPr>
          <a:xfrm>
            <a:off x="3556781" y="267286"/>
            <a:ext cx="5078437" cy="120982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47DD39-B66B-406F-9B70-C990E71F7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797" y="267286"/>
            <a:ext cx="2794781" cy="194134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35639AA-0B01-4C8A-9353-2A6CF19D2FD7}"/>
              </a:ext>
            </a:extLst>
          </p:cNvPr>
          <p:cNvSpPr txBox="1"/>
          <p:nvPr/>
        </p:nvSpPr>
        <p:spPr>
          <a:xfrm>
            <a:off x="5750168" y="3215733"/>
            <a:ext cx="5770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গ্রাম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লিখে আনবে।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6DB225-2316-4967-A066-F6720A17B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627" y="2208628"/>
            <a:ext cx="5078437" cy="452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64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025C8C-8118-405D-91D0-18428559A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" y="112542"/>
            <a:ext cx="11915335" cy="661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91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6B150C-7819-4CE2-A837-34B34989B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4833AA-8F92-464A-AF71-73FD2CCBA9A8}"/>
              </a:ext>
            </a:extLst>
          </p:cNvPr>
          <p:cNvSpPr/>
          <p:nvPr/>
        </p:nvSpPr>
        <p:spPr>
          <a:xfrm>
            <a:off x="225084" y="1927274"/>
            <a:ext cx="5542670" cy="4754880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30E01E-2C01-4C9A-A6DC-E91FFA223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5" y="3910483"/>
            <a:ext cx="5852667" cy="23288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A8900C-44C5-4827-9912-6EE5685224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443" y="2082018"/>
            <a:ext cx="2067949" cy="192409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47506C2D-0B40-4E9B-AD7F-773A8AE11304}"/>
              </a:ext>
            </a:extLst>
          </p:cNvPr>
          <p:cNvSpPr/>
          <p:nvPr/>
        </p:nvSpPr>
        <p:spPr>
          <a:xfrm>
            <a:off x="4070894" y="54710"/>
            <a:ext cx="4323709" cy="1463375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9285C4-F9E3-4D0F-BB05-053D10CBEC1F}"/>
              </a:ext>
            </a:extLst>
          </p:cNvPr>
          <p:cNvSpPr/>
          <p:nvPr/>
        </p:nvSpPr>
        <p:spPr>
          <a:xfrm>
            <a:off x="6232749" y="1927275"/>
            <a:ext cx="5725043" cy="47548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F25C47-41DA-4115-A4FB-F76C8C85A014}"/>
              </a:ext>
            </a:extLst>
          </p:cNvPr>
          <p:cNvSpPr txBox="1"/>
          <p:nvPr/>
        </p:nvSpPr>
        <p:spPr>
          <a:xfrm>
            <a:off x="6566595" y="3423922"/>
            <a:ext cx="513656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শ্রেনিঃ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৩য়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আমার বাংলা বই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মূলপাঠঃ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গ্রাম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আমাদের ছোট ----- ফুল ফোটে।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পৃষ্ঠাঃ ৫৯ 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D48AA6-C0FD-43DF-9FFB-F546131F89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0954" y="1990507"/>
            <a:ext cx="1169287" cy="143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53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561A59-8BEB-4482-8C0E-FDEAF423CB32}"/>
              </a:ext>
            </a:extLst>
          </p:cNvPr>
          <p:cNvSpPr txBox="1"/>
          <p:nvPr/>
        </p:nvSpPr>
        <p:spPr>
          <a:xfrm>
            <a:off x="140678" y="168813"/>
            <a:ext cx="3193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এসো ভিডিও দেখিঃ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Gram chara oi ranga matir poth lyrics Rezwanna Chowdhury Bonna Medium[1]">
            <a:hlinkClick r:id="" action="ppaction://media"/>
            <a:extLst>
              <a:ext uri="{FF2B5EF4-FFF2-40B4-BE49-F238E27FC236}">
                <a16:creationId xmlns:a16="http://schemas.microsoft.com/office/drawing/2014/main" id="{9FE1C18F-4E8E-41A1-8F14-78A0299CDF3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contrast="-40000"/>
          </a:blip>
          <a:stretch>
            <a:fillRect/>
          </a:stretch>
        </p:blipFill>
        <p:spPr>
          <a:xfrm>
            <a:off x="140678" y="1067384"/>
            <a:ext cx="11943470" cy="562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9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133305-F1F9-4F7A-804E-3219D51336B0}"/>
              </a:ext>
            </a:extLst>
          </p:cNvPr>
          <p:cNvSpPr txBox="1"/>
          <p:nvPr/>
        </p:nvSpPr>
        <p:spPr>
          <a:xfrm>
            <a:off x="98475" y="168812"/>
            <a:ext cx="2757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এসো ছবি দেখিঃ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F75ECF-09FA-4261-A9F5-77195FBE6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75" y="963637"/>
            <a:ext cx="5997525" cy="57642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99243E-5921-4659-B5F3-FA1FB6F33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663" y="963637"/>
            <a:ext cx="5848862" cy="576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89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D7EB8A-B3CA-47BE-B851-218A7A7A0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853" y="112542"/>
            <a:ext cx="5866228" cy="66223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F558AA-25F8-45D8-842C-513EF78FA555}"/>
              </a:ext>
            </a:extLst>
          </p:cNvPr>
          <p:cNvSpPr txBox="1"/>
          <p:nvPr/>
        </p:nvSpPr>
        <p:spPr>
          <a:xfrm>
            <a:off x="8246011" y="309490"/>
            <a:ext cx="2644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পাঠ </a:t>
            </a:r>
            <a:endParaRPr lang="en-US" sz="6000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DC3BA2-A17F-448A-87ED-EA154F011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18" y="112542"/>
            <a:ext cx="5866227" cy="662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05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A39D1B-5987-4B3E-AC2D-480FB4985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1" y="154745"/>
            <a:ext cx="11873133" cy="655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92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3B711E-197B-4A75-B384-8C3BFA49A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40677"/>
            <a:ext cx="11887200" cy="65836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7CF67D-DFD9-4AE8-8EE4-F00B541A4295}"/>
              </a:ext>
            </a:extLst>
          </p:cNvPr>
          <p:cNvSpPr txBox="1"/>
          <p:nvPr/>
        </p:nvSpPr>
        <p:spPr>
          <a:xfrm>
            <a:off x="4813495" y="288387"/>
            <a:ext cx="2565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 পাঠ </a:t>
            </a:r>
            <a:endParaRPr lang="en-US" sz="6000" dirty="0">
              <a:solidFill>
                <a:schemeClr val="accent5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872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B1DE9D-EF07-493C-A9F0-C8547AFAEB6F}"/>
              </a:ext>
            </a:extLst>
          </p:cNvPr>
          <p:cNvSpPr txBox="1"/>
          <p:nvPr/>
        </p:nvSpPr>
        <p:spPr>
          <a:xfrm>
            <a:off x="539263" y="450166"/>
            <a:ext cx="71416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 খুঁজে বের করি এবং অর্থ শিখিঃ 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সেথা = সেখানে।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পাঠশালা = বিদ্যালয়।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কিরণ = আলো।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আত্মীয় = আপনজন।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হেন = এরূপ,এরকম।</a:t>
            </a:r>
          </a:p>
        </p:txBody>
      </p:sp>
    </p:spTree>
    <p:extLst>
      <p:ext uri="{BB962C8B-B14F-4D97-AF65-F5344CB8AC3E}">
        <p14:creationId xmlns:p14="http://schemas.microsoft.com/office/powerpoint/2010/main" val="1795013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65929D-B654-4694-8482-ED602884F3C5}"/>
              </a:ext>
            </a:extLst>
          </p:cNvPr>
          <p:cNvSpPr txBox="1"/>
          <p:nvPr/>
        </p:nvSpPr>
        <p:spPr>
          <a:xfrm>
            <a:off x="576774" y="391608"/>
            <a:ext cx="4403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189C6984-47D8-42D9-914D-41E01B8A0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842345"/>
              </p:ext>
            </p:extLst>
          </p:nvPr>
        </p:nvGraphicFramePr>
        <p:xfrm>
          <a:off x="576774" y="1240171"/>
          <a:ext cx="560207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2070">
                  <a:extLst>
                    <a:ext uri="{9D8B030D-6E8A-4147-A177-3AD203B41FA5}">
                      <a16:colId xmlns:a16="http://schemas.microsoft.com/office/drawing/2014/main" val="3092768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BD" sz="32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ক. পাড়ার সকল ছেলে একসঙ্গে কী করে? 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8689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খ.</a:t>
                      </a:r>
                      <a:r>
                        <a:rPr lang="bn-BD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সকালে সোনার রবি কোন দিকে ওঠে?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5935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গ.</a:t>
                      </a:r>
                      <a:r>
                        <a:rPr lang="bn-BD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গ্রামকে মায়ের সমান বলা হয়েছে কেন?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5576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619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122</Words>
  <Application>Microsoft Office PowerPoint</Application>
  <PresentationFormat>Widescreen</PresentationFormat>
  <Paragraphs>27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SRC</dc:creator>
  <cp:lastModifiedBy>SRC</cp:lastModifiedBy>
  <cp:revision>14</cp:revision>
  <dcterms:created xsi:type="dcterms:W3CDTF">2020-12-17T12:02:57Z</dcterms:created>
  <dcterms:modified xsi:type="dcterms:W3CDTF">2020-12-17T13:35:34Z</dcterms:modified>
</cp:coreProperties>
</file>