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2" r:id="rId3"/>
    <p:sldId id="280" r:id="rId4"/>
    <p:sldId id="281" r:id="rId5"/>
    <p:sldId id="273" r:id="rId6"/>
    <p:sldId id="274" r:id="rId7"/>
    <p:sldId id="256" r:id="rId8"/>
    <p:sldId id="269" r:id="rId9"/>
    <p:sldId id="270" r:id="rId10"/>
    <p:sldId id="268" r:id="rId11"/>
    <p:sldId id="265" r:id="rId12"/>
    <p:sldId id="275" r:id="rId13"/>
    <p:sldId id="264" r:id="rId14"/>
    <p:sldId id="278" r:id="rId15"/>
    <p:sldId id="279" r:id="rId16"/>
    <p:sldId id="272" r:id="rId17"/>
    <p:sldId id="263" r:id="rId18"/>
    <p:sldId id="261" r:id="rId19"/>
    <p:sldId id="262" r:id="rId20"/>
    <p:sldId id="277" r:id="rId21"/>
    <p:sldId id="267" r:id="rId22"/>
    <p:sldId id="257" r:id="rId23"/>
    <p:sldId id="259" r:id="rId24"/>
    <p:sldId id="260" r:id="rId25"/>
    <p:sldId id="258" r:id="rId26"/>
    <p:sldId id="266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15C"/>
    <a:srgbClr val="99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1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1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A9AE-B6F1-4FEA-9E5A-4B1E637143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14F3-AD5C-42F3-B87F-D9323AA0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hyperlink" Target="https://bn.wikipedia.org/wiki/%E0%A6%B6%E0%A7%8D%E0%A6%B0%E0%A7%80%E0%A6%B2%E0%A6%99%E0%A7%8D%E0%A6%95%E0%A6%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C%E0%A6%BE%E0%A6%B0%E0%A7%8D%E0%A6%AE%E0%A6%BE" TargetMode="External"/><Relationship Id="rId5" Type="http://schemas.openxmlformats.org/officeDocument/2006/relationships/hyperlink" Target="https://bn.wikipedia.org/wiki/%E0%A6%AD%E0%A6%BE%E0%A6%B0%E0%A6%A4" TargetMode="External"/><Relationship Id="rId4" Type="http://schemas.openxmlformats.org/officeDocument/2006/relationships/hyperlink" Target="https://bn.wikipedia.org/wiki/%E0%A6%AD%E0%A6%BE%E0%A6%B0%E0%A6%A4%E0%A7%80%E0%A6%AF%E0%A6%BC_%E0%A6%89%E0%A6%AA%E0%A6%AE%E0%A6%B9%E0%A6%BE%E0%A6%A6%E0%A7%87%E0%A6%B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hyperlink" Target="https://bn.wikipedia.org/wiki/%E0%A6%AE%E0%A7%81%E0%A6%B9%E0%A6%BE%E0%A6%AE%E0%A7%8D%E0%A6%AE%E0%A6%A6_%E0%A6%86%E0%A6%B2%E0%A7%80_%E0%A6%9C%E0%A6%BF%E0%A6%A8%E0%A7%8D%E0%A6%A8%E0%A6%BE%E0%A6%B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mailto:arobindo77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444708" y="3010396"/>
            <a:ext cx="1130258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800" b="1" dirty="0" err="1" smtClean="0">
                <a:ln w="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ln w="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0">
                <a:solidFill>
                  <a:srgbClr val="00B05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8" y="479686"/>
            <a:ext cx="6550702" cy="287811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423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TextBox 11"/>
          <p:cNvSpPr txBox="1"/>
          <p:nvPr/>
        </p:nvSpPr>
        <p:spPr>
          <a:xfrm>
            <a:off x="2186899" y="1633111"/>
            <a:ext cx="551638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 প্রথম শহীদ হন কে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8746" y="2671051"/>
            <a:ext cx="68505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দ্বিতীয় শহীদ কে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448" y="3898930"/>
            <a:ext cx="1081117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শহীদ আবুল বরকত কে কবে একুশে পদক (মরণোত্তর) দেয়া হয়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7953" y="426261"/>
            <a:ext cx="251834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1644" y="1570919"/>
            <a:ext cx="2788170" cy="86177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রফিকউদ্দিন আহমদ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881" y="2581041"/>
            <a:ext cx="2578177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জব্বার</a:t>
            </a: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026000" y="5263687"/>
            <a:ext cx="1888761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6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1094282" y="4360140"/>
            <a:ext cx="10216367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tooltip="ভারতীয় উপমহাদেশ"/>
              </a:rPr>
              <a:t>ভার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tooltip="ভারতীয় উপমহাদেশ"/>
              </a:rPr>
              <a:t>তীয়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tooltip="ভারতীয় উপমহাদেশ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tooltip="ভারতীয় উপমহাদেশ"/>
              </a:rPr>
              <a:t>উপমহাদেশে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ব্রিটিশশাসিত অঞ্চলগুলো ১৯৪৭ এবং ১৯৪৮ সালে স্বাধীনতা লাভ করে চারটি সার্বভৌম রাষ্ট্রে পরিণত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 tooltip="ভারত"/>
              </a:rPr>
              <a:t>ভারত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6" tooltip="বার্মা"/>
              </a:rPr>
              <a:t>বার্মা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(বর্তমান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মায়ান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সিংহল (বর্তমান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7" tooltip="শ্রীলঙ্কা"/>
              </a:rPr>
              <a:t>শ্রীলঙ্কা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এবং পাকিস্তান (যার মধ্যে পূর্ব পাকিস্তানও অন্তর্ভুক্ত ছিল, যা অধুনা বাংলাদেশ নামে পরিচিত)।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16" y="421725"/>
            <a:ext cx="5463342" cy="3907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Oval 10"/>
          <p:cNvSpPr/>
          <p:nvPr/>
        </p:nvSpPr>
        <p:spPr>
          <a:xfrm>
            <a:off x="6202465" y="3739759"/>
            <a:ext cx="929390" cy="53964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10662" y="2278507"/>
            <a:ext cx="929390" cy="53964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20131" y="2098625"/>
            <a:ext cx="929390" cy="53964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47541" y="1463207"/>
            <a:ext cx="929390" cy="53964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0602" y="1079294"/>
            <a:ext cx="929390" cy="53964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71541" y="1863257"/>
            <a:ext cx="929390" cy="53964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" y="523091"/>
            <a:ext cx="3424420" cy="29006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Left Arrow 10"/>
          <p:cNvSpPr/>
          <p:nvPr/>
        </p:nvSpPr>
        <p:spPr>
          <a:xfrm>
            <a:off x="4050676" y="687981"/>
            <a:ext cx="5981074" cy="18288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কার?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96000" y="2351891"/>
            <a:ext cx="5531370" cy="2493652"/>
          </a:xfrm>
          <a:prstGeom prst="wedgeRoundRectCallout">
            <a:avLst>
              <a:gd name="adj1" fmla="val -122188"/>
              <a:gd name="adj2" fmla="val -445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 প্রতিষ্ঠাতা মোহাম্মদ আলী জিন্নাহ।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2881" y="40449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1094282" y="4901784"/>
            <a:ext cx="1021636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১৯৪৮ সালের ২১শে মার্চ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4" tooltip="মুহাম্মদ আলী জিন্নাহ"/>
              </a:rPr>
              <a:t>মুহাম্মদ আলী জিন্নাহ্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ভাষণে ঘোষণা করেন “</a:t>
            </a:r>
            <a:r>
              <a:rPr lang="as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উর্দুই হবে পাকিস্তানের একমাত্র রাষ্ট্রভাষা”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9" y="557446"/>
            <a:ext cx="7854845" cy="4242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4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04" y="1169232"/>
            <a:ext cx="5458070" cy="2158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" y="1169232"/>
            <a:ext cx="4712793" cy="2008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" y="3327815"/>
            <a:ext cx="4712793" cy="2376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05" y="3510769"/>
            <a:ext cx="5458070" cy="2091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762177" y="5870222"/>
            <a:ext cx="9224949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 রাষ্ট্রভাষা সংগ্রাম পরিষদ ও ছাত্র আন্দোলনের খন্ড চিত্র।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881" y="38950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2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3120099" y="290084"/>
            <a:ext cx="5559205" cy="120032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20" y="1305747"/>
            <a:ext cx="5932959" cy="340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478457" y="3985898"/>
            <a:ext cx="9883253" cy="11079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 ভাষা সৈনিকের নাম লেখ।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8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1" y="488829"/>
            <a:ext cx="3565235" cy="1853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915803" y="4386687"/>
            <a:ext cx="10656603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আন্দোলন ছিল তদানীন্তন পূর্ব পাকিস্তানে সংঘটিত একটি সাংস্কৃতিক ও রাজনৈতিক আন্দোলন । ২ সেপ্টেন্বর ১৯৪৭ সালে ঢাকা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লয়ের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ও ছাত্রের উদ্যোগে ‘তমুদ্দুন মজলিস’ গঠনের মাধ্যমে বাংলাকে রাষ্ট্রভাষা হিসেবে প্রতিষ্ঠার ব্যাপক আন্দোলন শুরু হয়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059" y="453031"/>
            <a:ext cx="3612757" cy="18854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Left Arrow 18"/>
          <p:cNvSpPr/>
          <p:nvPr/>
        </p:nvSpPr>
        <p:spPr>
          <a:xfrm>
            <a:off x="4266293" y="719528"/>
            <a:ext cx="7306114" cy="1233367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নেতৃত্বে ‘তমুদ্দিন মজলিস’ গঠিত হয়?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6294" y="1846289"/>
            <a:ext cx="730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11451" y="1658574"/>
            <a:ext cx="6872156" cy="1584641"/>
            <a:chOff x="5011451" y="1523664"/>
            <a:chExt cx="6872156" cy="15846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64" r="5579"/>
            <a:stretch/>
          </p:blipFill>
          <p:spPr>
            <a:xfrm>
              <a:off x="5011451" y="1523664"/>
              <a:ext cx="1259173" cy="15846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6356971" y="1538645"/>
              <a:ext cx="5526636" cy="15696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 আবুল কাশেম এর নেতৃত্বে ভাষা আন্দোলনের প্রথম সংগঠন ‘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তমু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দ্দি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 মজলি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শ’ গঠিত হয়।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69101" y="3320628"/>
            <a:ext cx="3805077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‘তমুদ্দিন মজলিস’ একটি সাংস্কৃতিক প্রতিষ্ঠান।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2031" y="2485877"/>
            <a:ext cx="3664261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‘তমুদ্দিন মজলিস’ এটা কি ধরনের প্রতিষ্ঠান?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2881" y="3295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8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7" grpId="1" animBg="1"/>
      <p:bldP spid="19" grpId="0" animBg="1"/>
      <p:bldP spid="19" grpId="1" animBg="1"/>
      <p:bldP spid="32" grpId="0" animBg="1"/>
      <p:bldP spid="32" grpId="1" animBg="1"/>
      <p:bldP spid="33" grpId="0" animBg="1"/>
      <p:bldP spid="33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1094282" y="5036694"/>
            <a:ext cx="10216367" cy="1077218"/>
          </a:xfrm>
          <a:prstGeom prst="rect">
            <a:avLst/>
          </a:prstGeom>
          <a:solidFill>
            <a:srgbClr val="99FF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২১শে ফেব্রুয়ারি ১৯৫২: ১৪৪ ধারা ভঙ্গের প্রশ্নে পুরাতন কলাভবন প্রাঙ্গণে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ছাত্রসভা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3" y="648637"/>
            <a:ext cx="6700603" cy="4183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9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77053" y="4193079"/>
            <a:ext cx="10837889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endParaRPr lang="as-IN" sz="4000" dirty="0"/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১৯৫৩ সালের ২১শে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ব্রুয়ারী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শহীদ দিবস সকালে ছাত্র-জনতার শোক শোভাযাত্রা মেডিক্যাল হোস্টেল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(যেখান থেকে গুলি চলেছিল) শহীদানের আত্মার মাগফেরাত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মোনাজাত করছে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08682" y="449629"/>
            <a:ext cx="6640643" cy="3612705"/>
            <a:chOff x="2008682" y="449629"/>
            <a:chExt cx="6640643" cy="36127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682" y="449629"/>
              <a:ext cx="6640643" cy="36127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492051" y="3172151"/>
              <a:ext cx="3207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 কিসের ছবি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2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2" y="489675"/>
            <a:ext cx="6700604" cy="4412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145343" y="5194012"/>
            <a:ext cx="959234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২১শে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ব্রুয়ারী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১৯৫২: পুরাতন কলাভবন প্রাঙ্গণ, ১৪৪ ধারা ভঙ্গের প্রাক্কালে।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3102" y="3177915"/>
            <a:ext cx="554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0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Rectangle 8"/>
          <p:cNvSpPr/>
          <p:nvPr/>
        </p:nvSpPr>
        <p:spPr>
          <a:xfrm>
            <a:off x="3427692" y="1593195"/>
            <a:ext cx="4169674" cy="257793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7606" y="415178"/>
            <a:ext cx="4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উঠে দাঁড়াও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3088" y="4672386"/>
            <a:ext cx="4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রক্তিম শুভেচ্ছা 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712117" y="3539077"/>
            <a:ext cx="1424066" cy="685528"/>
          </a:xfrm>
          <a:prstGeom prst="wedgeRoundRectCallout">
            <a:avLst>
              <a:gd name="adj1" fmla="val -19128"/>
              <a:gd name="adj2" fmla="val -8739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87110" y="2254584"/>
            <a:ext cx="2685887" cy="25468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Mar Son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25253" y="2612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308131" y="5495167"/>
            <a:ext cx="8769245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উর্দুকে পাকিস্তানের রাষ্ট্রভাষা করার বিপক্ষে মত দেন?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71" r="25899"/>
          <a:stretch/>
        </p:blipFill>
        <p:spPr>
          <a:xfrm>
            <a:off x="4605087" y="1229193"/>
            <a:ext cx="2979936" cy="3582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05087" y="4788450"/>
            <a:ext cx="2979936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মুহম্মদ শহীদুল্লাহ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84" y="1131576"/>
            <a:ext cx="4347985" cy="365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61" y="1157915"/>
            <a:ext cx="3664795" cy="351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ight Arrow 13"/>
          <p:cNvSpPr/>
          <p:nvPr/>
        </p:nvSpPr>
        <p:spPr>
          <a:xfrm>
            <a:off x="478467" y="4924683"/>
            <a:ext cx="9063866" cy="174604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 প্রথম প্রকাশিত পুস্তিকার নাম কি?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3853344" y="750242"/>
            <a:ext cx="4421226" cy="4248127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05087" y="546800"/>
            <a:ext cx="2979936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সৈনিক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9587" y="2293495"/>
            <a:ext cx="3223757" cy="161893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কার ছবি?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29586" y="2295570"/>
            <a:ext cx="3223757" cy="16189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5087" y="576528"/>
            <a:ext cx="2979936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3504" y="4818739"/>
            <a:ext cx="2979936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5895" y="540218"/>
            <a:ext cx="2979936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পুস্তিকা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3504" y="4821161"/>
            <a:ext cx="2979936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61387" y="2269972"/>
            <a:ext cx="3223757" cy="1618938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978883" y="1759249"/>
            <a:ext cx="2923083" cy="4417452"/>
            <a:chOff x="8978883" y="1759249"/>
            <a:chExt cx="2923083" cy="4417452"/>
          </a:xfrm>
        </p:grpSpPr>
        <p:sp>
          <p:nvSpPr>
            <p:cNvPr id="27" name="TextBox 26"/>
            <p:cNvSpPr txBox="1"/>
            <p:nvPr/>
          </p:nvSpPr>
          <p:spPr>
            <a:xfrm>
              <a:off x="8978883" y="1759249"/>
              <a:ext cx="2923083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ড. মুহম্মদ শহীদুল্লাহ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Curved Up Arrow 27"/>
            <p:cNvSpPr/>
            <p:nvPr/>
          </p:nvSpPr>
          <p:spPr>
            <a:xfrm rot="17428419">
              <a:off x="8369025" y="3491752"/>
              <a:ext cx="3897874" cy="1472024"/>
            </a:xfrm>
            <a:prstGeom prst="curvedUpArrow">
              <a:avLst>
                <a:gd name="adj1" fmla="val 18438"/>
                <a:gd name="adj2" fmla="val 40037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02998" y="1283245"/>
            <a:ext cx="4728564" cy="4862903"/>
            <a:chOff x="7102998" y="1283245"/>
            <a:chExt cx="4728564" cy="4862903"/>
          </a:xfrm>
        </p:grpSpPr>
        <p:sp>
          <p:nvSpPr>
            <p:cNvPr id="29" name="TextBox 28"/>
            <p:cNvSpPr txBox="1"/>
            <p:nvPr/>
          </p:nvSpPr>
          <p:spPr>
            <a:xfrm>
              <a:off x="7102998" y="1283245"/>
              <a:ext cx="4728564" cy="1077218"/>
            </a:xfrm>
            <a:prstGeom prst="rect">
              <a:avLst/>
            </a:prstGeom>
            <a:solidFill>
              <a:srgbClr val="99FF33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‘পাকিস্তানের রাষ্ট্রভাষা বাংলা না উর্দু’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Curved Up Arrow 29"/>
            <p:cNvSpPr/>
            <p:nvPr/>
          </p:nvSpPr>
          <p:spPr>
            <a:xfrm rot="17428419">
              <a:off x="7634837" y="3461199"/>
              <a:ext cx="3897874" cy="1472024"/>
            </a:xfrm>
            <a:prstGeom prst="curvedUpArrow">
              <a:avLst>
                <a:gd name="adj1" fmla="val 18438"/>
                <a:gd name="adj2" fmla="val 40037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3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4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4402111" y="355211"/>
            <a:ext cx="3387777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86" y="1463207"/>
            <a:ext cx="4448879" cy="3333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64498" y="4796852"/>
            <a:ext cx="1085287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কী কী কারনে ভাষা আন্দোলন হয়েছিল বলে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মনে কর?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4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534762"/>
            <a:ext cx="2804408" cy="2607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4" b="98617" l="4143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0458" r="4192" b="1785"/>
          <a:stretch/>
        </p:blipFill>
        <p:spPr>
          <a:xfrm>
            <a:off x="7106585" y="3547741"/>
            <a:ext cx="3492709" cy="19386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59941" y="3142106"/>
            <a:ext cx="6071017" cy="2646878"/>
            <a:chOff x="3060360" y="3787546"/>
            <a:chExt cx="6071017" cy="2646878"/>
          </a:xfrm>
        </p:grpSpPr>
        <p:sp>
          <p:nvSpPr>
            <p:cNvPr id="10" name="TextBox 9"/>
            <p:cNvSpPr txBox="1"/>
            <p:nvPr/>
          </p:nvSpPr>
          <p:spPr>
            <a:xfrm>
              <a:off x="3060360" y="4372321"/>
              <a:ext cx="6071017" cy="20621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“আমার </a:t>
              </a:r>
              <a:r>
                <a:rPr lang="as-IN" sz="32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</a:t>
              </a:r>
              <a:r>
                <a:rPr lang="bn-BD" sz="32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ইয়ের</a:t>
              </a:r>
              <a:r>
                <a:rPr lang="as-IN" sz="32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রক্তে রাঙানো একুশে </a:t>
              </a:r>
              <a:r>
                <a:rPr lang="as-IN" sz="32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ফে</a:t>
              </a:r>
              <a:r>
                <a:rPr lang="bn-BD" sz="32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ব্রুয়ারী</a:t>
              </a:r>
              <a: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কি ভুলিতে পারি ।।</a:t>
              </a:r>
              <a:b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আমার সোনার দেশের রক্তে রাঙানো </a:t>
              </a:r>
              <a:r>
                <a:rPr lang="as-IN" sz="32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ফে</a:t>
              </a:r>
              <a:r>
                <a:rPr lang="bn-BD" sz="32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ব্রুয়ারী</a:t>
              </a:r>
              <a: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sz="32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কি ভুলিতে পারি ।।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”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0360" y="3787546"/>
              <a:ext cx="6071017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২১শের তারুণ্য উজ্জীবিত করার গান।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0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40" y="1049296"/>
            <a:ext cx="5113703" cy="2836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093626" y="4137285"/>
            <a:ext cx="800474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 গরব, ঢাকায় বাংলা একাডেমিতে একটি স্মারক ভাস্কর্য।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59567" y="4901786"/>
            <a:ext cx="1083788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শহীদদের স্মরণে জাহাঙ্গীরনগর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 অমর একুশে (ভাস্কর্য)।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28" y="469094"/>
            <a:ext cx="3514724" cy="439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6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4886793" y="485245"/>
            <a:ext cx="2788171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21" y="1500908"/>
            <a:ext cx="1144415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ভাইয়ের রক্তে রাঙানো ২১ শে ফেব্রুয়ারি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রচয়িতা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8091" y="2538220"/>
            <a:ext cx="11588294" cy="1077218"/>
            <a:chOff x="368091" y="2538220"/>
            <a:chExt cx="11588294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368091" y="2538220"/>
              <a:ext cx="11444157" cy="10772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9224" y="2762770"/>
              <a:ext cx="501548" cy="4805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28315" y="2832350"/>
              <a:ext cx="550195" cy="370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87906" y="2880669"/>
              <a:ext cx="542532" cy="3656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118287" y="2883596"/>
              <a:ext cx="533844" cy="3597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3493" y="2748184"/>
              <a:ext cx="2161082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আব্দুল লতিফ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35153" y="2784441"/>
              <a:ext cx="2328471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আলতাফ মাহমুদ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70560" y="2803694"/>
              <a:ext cx="3130083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আব্দুল গাফফার চৌধুরী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27914" y="2775647"/>
              <a:ext cx="2328471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আব্দুল হামিদ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3041" y="3734441"/>
            <a:ext cx="1144415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বাংলাভাষাকে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 মর্যাদা দেয়ার দাবিতে প্রথম ধর্মঘট কবে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3022" y="4382011"/>
            <a:ext cx="11588294" cy="1077218"/>
            <a:chOff x="473022" y="4382011"/>
            <a:chExt cx="11588294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473022" y="4382011"/>
              <a:ext cx="11444157" cy="10772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64155" y="4606561"/>
              <a:ext cx="501548" cy="4805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692837" y="4724460"/>
              <a:ext cx="542532" cy="3656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223218" y="4727387"/>
              <a:ext cx="533844" cy="3597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8424" y="4591975"/>
              <a:ext cx="1904724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 মার্চ ১৯৪৮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4954" y="4628232"/>
              <a:ext cx="1942359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১২ জুন ১৯৪৭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5491" y="4647485"/>
              <a:ext cx="3130083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২১ শে ফেব্রুয়ারী ১৯৫২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32845" y="4619438"/>
              <a:ext cx="2328471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 মার্চ ১৯৪৮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973188" y="4634520"/>
              <a:ext cx="564491" cy="4522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4397631" y="5438371"/>
            <a:ext cx="2923082" cy="1042448"/>
          </a:xfrm>
          <a:prstGeom prst="rightArrow">
            <a:avLst/>
          </a:prstGeom>
          <a:solidFill>
            <a:srgbClr val="99CC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 প্রশ্ন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6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1" grpId="0" animBg="1"/>
      <p:bldP spid="38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4856813" y="410295"/>
            <a:ext cx="2788171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003" y="1885429"/>
            <a:ext cx="8956623" cy="584775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১৯৪৮ সালে দ্বিতীয়বারের মতো রাষ্ট্রভাষা সংগ্রাম পরিষদ গঠিত হয়-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984" y="2485037"/>
            <a:ext cx="622841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আন্দোলনকে রাজনৈতিক রুপদানের জন্য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983" y="3039673"/>
            <a:ext cx="796727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পাকিস্তান গণপরিষদের অধিবেশনে বাংলাকে অন্তর্ভুক্তির জন্য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003" y="3684250"/>
            <a:ext cx="61534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bn-B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আরবি হরফে বাংলা লেখার প্রতিবাদ জানাতে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901" y="4208905"/>
            <a:ext cx="326036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নিচের কোনটি সঠিক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003" y="4763541"/>
            <a:ext cx="9672296" cy="1352446"/>
            <a:chOff x="757003" y="4763541"/>
            <a:chExt cx="9672296" cy="1352446"/>
          </a:xfrm>
        </p:grpSpPr>
        <p:sp>
          <p:nvSpPr>
            <p:cNvPr id="25" name="TextBox 24"/>
            <p:cNvSpPr txBox="1"/>
            <p:nvPr/>
          </p:nvSpPr>
          <p:spPr>
            <a:xfrm>
              <a:off x="757003" y="4763541"/>
              <a:ext cx="9672296" cy="13524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69036" y="5171604"/>
              <a:ext cx="652072" cy="5578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86347" y="5152475"/>
              <a:ext cx="652072" cy="5578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41112" y="5147582"/>
              <a:ext cx="652072" cy="5578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620720" y="5115730"/>
              <a:ext cx="652072" cy="5578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38121" y="5194012"/>
              <a:ext cx="1165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3508" y="5158119"/>
              <a:ext cx="1165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73963" y="5115730"/>
              <a:ext cx="1165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14466" y="5102245"/>
              <a:ext cx="1785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41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1454046" y="5392217"/>
            <a:ext cx="938576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 সকলকে 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40" y="599606"/>
            <a:ext cx="9378273" cy="4759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9092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669560" y="576255"/>
            <a:ext cx="10852879" cy="1569660"/>
          </a:xfrm>
          <a:prstGeom prst="rect">
            <a:avLst/>
          </a:prstGeom>
          <a:solidFill>
            <a:srgbClr val="FEB15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995" y="2158584"/>
            <a:ext cx="10809443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অরবিন্দ বিশ্বাস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 সদর, মাগুরা।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arobindo77@gmail.com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০১৭৪৩-৯২৩২৩০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52" y="2279759"/>
            <a:ext cx="1463040" cy="1737360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09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669560" y="576255"/>
            <a:ext cx="1085287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9560" y="1907360"/>
            <a:ext cx="10852879" cy="4179934"/>
            <a:chOff x="669560" y="1907360"/>
            <a:chExt cx="10852879" cy="4179934"/>
          </a:xfrm>
        </p:grpSpPr>
        <p:sp>
          <p:nvSpPr>
            <p:cNvPr id="10" name="Rectangle 9"/>
            <p:cNvSpPr/>
            <p:nvPr/>
          </p:nvSpPr>
          <p:spPr>
            <a:xfrm>
              <a:off x="669560" y="1907360"/>
              <a:ext cx="10852879" cy="41799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বাংলাদেশের ইতিহাস ও বিশ্বসভ্যতা</a:t>
              </a:r>
            </a:p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দশম</a:t>
              </a:r>
            </a:p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একাদশ</a:t>
              </a:r>
            </a:p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১৪/১২/২০২০ইং 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295" y="2923082"/>
              <a:ext cx="2145519" cy="29698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76513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4273159" y="466624"/>
            <a:ext cx="376253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5" y="1249735"/>
            <a:ext cx="4752142" cy="2542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66" y="1196254"/>
            <a:ext cx="4490648" cy="2489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0" y="3918667"/>
            <a:ext cx="4854707" cy="237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66" y="3918667"/>
            <a:ext cx="4490647" cy="237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9085002" y="453720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8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674557" y="2383436"/>
            <a:ext cx="10942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768839" y="2698230"/>
            <a:ext cx="896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কত সালে সংঘটিত হয় তা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858" y="3402768"/>
            <a:ext cx="896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 শহীদদের নাম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3888" y="4122296"/>
            <a:ext cx="896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পটভূমি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8878" y="4751883"/>
            <a:ext cx="896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তাৎপর্য ব্যাখ্যা করতে পারবে।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7363" y="542563"/>
            <a:ext cx="3687581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8839" y="2011441"/>
            <a:ext cx="511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5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 r="81631" b="35332"/>
          <a:stretch/>
        </p:blipFill>
        <p:spPr>
          <a:xfrm>
            <a:off x="636673" y="419726"/>
            <a:ext cx="1973120" cy="2548328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609793" y="350635"/>
            <a:ext cx="3500739" cy="1535137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কার?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781" y="2953064"/>
            <a:ext cx="291599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শহীদ আব্দুস সালাম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9793" y="1857733"/>
            <a:ext cx="744495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ফেনীর দাগনভূঞা উপজেলার লক্ষণপুর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জন্ম।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t="16144" r="61240" b="34848"/>
          <a:stretch/>
        </p:blipFill>
        <p:spPr>
          <a:xfrm>
            <a:off x="9900892" y="2392973"/>
            <a:ext cx="1918613" cy="24353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91564" y="4901625"/>
            <a:ext cx="283072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শহীদ আবুল বরকত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0988" y="3679009"/>
            <a:ext cx="7444951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শহীদ আবুল বরকতের জন্মভিটে হলো পশ্চিমবঙ্গের বহরমপুরের বাবলা গ্রাম। ১৯৬৮ সালে ভারত থেকে এসে তাদের পরিবারের সদস্যরা গাজীপুর সদর উপজেলার চান্দনা গ্রামে বসবাস করছেন।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 flipH="1">
            <a:off x="6344145" y="2351184"/>
            <a:ext cx="3500739" cy="153513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কার?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82881" y="479448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32758"/>
          </a:xfrm>
          <a:prstGeom prst="frame">
            <a:avLst>
              <a:gd name="adj1" fmla="val 50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5486400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21" y="317292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788753" y="368353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37692" y="5456419"/>
            <a:ext cx="1145915" cy="1043793"/>
          </a:xfrm>
          <a:prstGeom prst="corner">
            <a:avLst>
              <a:gd name="adj1" fmla="val 21528"/>
              <a:gd name="adj2" fmla="val 300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TextBox 13"/>
          <p:cNvSpPr txBox="1"/>
          <p:nvPr/>
        </p:nvSpPr>
        <p:spPr>
          <a:xfrm>
            <a:off x="404269" y="2728210"/>
            <a:ext cx="343321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শহীদ রফিকউদ্দিন আহমদ 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4" t="17040" r="41201" b="34642"/>
          <a:stretch/>
        </p:blipFill>
        <p:spPr>
          <a:xfrm>
            <a:off x="584616" y="554116"/>
            <a:ext cx="1862267" cy="2174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0" t="16350" r="20485" b="34642"/>
          <a:stretch/>
        </p:blipFill>
        <p:spPr>
          <a:xfrm>
            <a:off x="5319767" y="391150"/>
            <a:ext cx="1770582" cy="21441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6329" y="2639343"/>
            <a:ext cx="2848597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শহীদ শফিউর রহমান </a:t>
            </a:r>
            <a:r>
              <a:rPr lang="as-IN" sz="3200" dirty="0"/>
              <a:t/>
            </a:r>
            <a:br>
              <a:rPr lang="as-IN" sz="3200" dirty="0"/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2" t="16350" b="35332"/>
          <a:stretch/>
        </p:blipFill>
        <p:spPr>
          <a:xfrm>
            <a:off x="9624998" y="3266819"/>
            <a:ext cx="1736712" cy="21213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74140" y="5408881"/>
            <a:ext cx="2848597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শহীদ আব্দুল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2392136" y="829161"/>
            <a:ext cx="2854421" cy="1535137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কার?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7144018" y="709240"/>
            <a:ext cx="2854421" cy="1535137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কার?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 flipH="1">
            <a:off x="6770577" y="3324060"/>
            <a:ext cx="2854421" cy="1535137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কার?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37" y="4377829"/>
            <a:ext cx="7794886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৮'ই ফাল্গুনে ভাষার জন্যে জীবন ত্যাগ স্বীকার করা বাংলার মহামানবেরা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ভাষাশহীদ রফিক, জব্বার, বরকত, শফিউর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6022" y="416852"/>
            <a:ext cx="1754811" cy="5847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4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728</Words>
  <Application>Microsoft Office PowerPoint</Application>
  <PresentationFormat>Widescreen</PresentationFormat>
  <Paragraphs>271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226</cp:revision>
  <dcterms:created xsi:type="dcterms:W3CDTF">2020-12-10T10:17:34Z</dcterms:created>
  <dcterms:modified xsi:type="dcterms:W3CDTF">2020-12-17T01:45:48Z</dcterms:modified>
</cp:coreProperties>
</file>