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71" r:id="rId2"/>
    <p:sldId id="257" r:id="rId3"/>
    <p:sldId id="258" r:id="rId4"/>
    <p:sldId id="272" r:id="rId5"/>
    <p:sldId id="273" r:id="rId6"/>
    <p:sldId id="260" r:id="rId7"/>
    <p:sldId id="274" r:id="rId8"/>
    <p:sldId id="261" r:id="rId9"/>
    <p:sldId id="262" r:id="rId10"/>
    <p:sldId id="263" r:id="rId11"/>
    <p:sldId id="264" r:id="rId12"/>
    <p:sldId id="265" r:id="rId13"/>
    <p:sldId id="266" r:id="rId14"/>
    <p:sldId id="278" r:id="rId15"/>
    <p:sldId id="276" r:id="rId16"/>
    <p:sldId id="277" r:id="rId17"/>
    <p:sldId id="279" r:id="rId18"/>
    <p:sldId id="280" r:id="rId19"/>
    <p:sldId id="281" r:id="rId20"/>
    <p:sldId id="282" r:id="rId21"/>
    <p:sldId id="283" r:id="rId22"/>
    <p:sldId id="268" r:id="rId23"/>
    <p:sldId id="284" r:id="rId24"/>
    <p:sldId id="269" r:id="rId25"/>
    <p:sldId id="270" r:id="rId26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6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B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312" y="198"/>
      </p:cViewPr>
      <p:guideLst>
        <p:guide orient="horz" pos="2160"/>
        <p:guide pos="36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5C1AAD-669F-4A29-AF05-ECB8D22524F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79C5713-36D5-4082-B0BA-A5BA27529F4C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1৮৮২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নিমতা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AE98EE7-C980-44CF-A280-874A446B886B}" type="parTrans" cxnId="{7E03CBE2-F80F-474B-806F-59E0595FF3DD}">
      <dgm:prSet/>
      <dgm:spPr/>
      <dgm:t>
        <a:bodyPr/>
        <a:lstStyle/>
        <a:p>
          <a:endParaRPr lang="en-US"/>
        </a:p>
      </dgm:t>
    </dgm:pt>
    <dgm:pt modelId="{03C3C726-AD80-4F9F-9EA7-AFA127C34126}" type="sibTrans" cxnId="{7E03CBE2-F80F-474B-806F-59E0595FF3DD}">
      <dgm:prSet/>
      <dgm:spPr/>
      <dgm:t>
        <a:bodyPr/>
        <a:lstStyle/>
        <a:p>
          <a:endParaRPr lang="en-US"/>
        </a:p>
      </dgm:t>
    </dgm:pt>
    <dgm:pt modelId="{80C66EB0-1925-4B3E-942F-AE448DCB2D2C}">
      <dgm:prSet phldrT="[Text]" custT="1"/>
      <dgm:spPr>
        <a:ln>
          <a:solidFill>
            <a:schemeClr val="tx1"/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বেণু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বীণা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কুহু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কেকা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বিদায়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আরতি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E8BE56B-28FA-4586-AB47-125C9FB2308F}" type="parTrans" cxnId="{0A80F050-8BF6-4FF2-9249-FD8BBC8FA7E7}">
      <dgm:prSet/>
      <dgm:spPr/>
      <dgm:t>
        <a:bodyPr/>
        <a:lstStyle/>
        <a:p>
          <a:endParaRPr lang="en-US"/>
        </a:p>
      </dgm:t>
    </dgm:pt>
    <dgm:pt modelId="{C320E376-C32D-4CFE-8166-6F74E8C3F1E1}" type="sibTrans" cxnId="{0A80F050-8BF6-4FF2-9249-FD8BBC8FA7E7}">
      <dgm:prSet/>
      <dgm:spPr/>
      <dgm:t>
        <a:bodyPr/>
        <a:lstStyle/>
        <a:p>
          <a:endParaRPr lang="en-US"/>
        </a:p>
      </dgm:t>
    </dgm:pt>
    <dgm:pt modelId="{2C502519-1D09-4A08-9201-DA62E06DB554}">
      <dgm:prSet phldrT="[Text]" custT="1"/>
      <dgm:spPr>
        <a:solidFill>
          <a:srgbClr val="F8AAD3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বৈচিত্র্যপূর্ণ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ছন্দের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ছন্দের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জাদুকর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খ্যাতি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C0734FB-78DC-4BB9-9C4C-5FE762B17DF7}" type="parTrans" cxnId="{293E810A-2864-4392-AE8B-6DC5FC39265B}">
      <dgm:prSet/>
      <dgm:spPr/>
      <dgm:t>
        <a:bodyPr/>
        <a:lstStyle/>
        <a:p>
          <a:endParaRPr lang="en-US"/>
        </a:p>
      </dgm:t>
    </dgm:pt>
    <dgm:pt modelId="{2433AA71-D397-4D1C-B123-1657E10A8F3C}" type="sibTrans" cxnId="{293E810A-2864-4392-AE8B-6DC5FC39265B}">
      <dgm:prSet/>
      <dgm:spPr/>
      <dgm:t>
        <a:bodyPr/>
        <a:lstStyle/>
        <a:p>
          <a:endParaRPr lang="en-US"/>
        </a:p>
      </dgm:t>
    </dgm:pt>
    <dgm:pt modelId="{2A9CD07D-075A-4DFA-9E44-E10B8A66FE55}">
      <dgm:prSet custT="1"/>
      <dgm:spPr>
        <a:solidFill>
          <a:schemeClr val="accent6">
            <a:lumMod val="60000"/>
            <a:lumOff val="4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১৯২২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৪০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DDD0A2-752A-4CA6-9612-3C356F68F3AD}" type="parTrans" cxnId="{A1C3BEF3-F4D7-4F8D-988B-A2D9EF7C9D6C}">
      <dgm:prSet/>
      <dgm:spPr/>
      <dgm:t>
        <a:bodyPr/>
        <a:lstStyle/>
        <a:p>
          <a:endParaRPr lang="en-US"/>
        </a:p>
      </dgm:t>
    </dgm:pt>
    <dgm:pt modelId="{0ADD64FC-CA59-4877-823A-2DB11F438786}" type="sibTrans" cxnId="{A1C3BEF3-F4D7-4F8D-988B-A2D9EF7C9D6C}">
      <dgm:prSet/>
      <dgm:spPr/>
      <dgm:t>
        <a:bodyPr/>
        <a:lstStyle/>
        <a:p>
          <a:endParaRPr lang="en-US"/>
        </a:p>
      </dgm:t>
    </dgm:pt>
    <dgm:pt modelId="{FCDA688F-8E92-48A3-A934-871F4C368B41}" type="pres">
      <dgm:prSet presAssocID="{B65C1AAD-669F-4A29-AF05-ECB8D22524F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37BD4B0-678E-4B51-93F3-909D4195A266}" type="pres">
      <dgm:prSet presAssocID="{B65C1AAD-669F-4A29-AF05-ECB8D22524F3}" presName="Name1" presStyleCnt="0"/>
      <dgm:spPr/>
    </dgm:pt>
    <dgm:pt modelId="{07D92912-9D73-47B9-8817-B758D18A67DB}" type="pres">
      <dgm:prSet presAssocID="{B65C1AAD-669F-4A29-AF05-ECB8D22524F3}" presName="cycle" presStyleCnt="0"/>
      <dgm:spPr/>
    </dgm:pt>
    <dgm:pt modelId="{8D3CAB2D-7699-4AE5-940E-B79A65C2C8CB}" type="pres">
      <dgm:prSet presAssocID="{B65C1AAD-669F-4A29-AF05-ECB8D22524F3}" presName="srcNode" presStyleLbl="node1" presStyleIdx="0" presStyleCnt="4"/>
      <dgm:spPr/>
    </dgm:pt>
    <dgm:pt modelId="{33366691-987D-4396-9650-14ABF520BEDB}" type="pres">
      <dgm:prSet presAssocID="{B65C1AAD-669F-4A29-AF05-ECB8D22524F3}" presName="conn" presStyleLbl="parChTrans1D2" presStyleIdx="0" presStyleCnt="1"/>
      <dgm:spPr/>
      <dgm:t>
        <a:bodyPr/>
        <a:lstStyle/>
        <a:p>
          <a:endParaRPr lang="en-US"/>
        </a:p>
      </dgm:t>
    </dgm:pt>
    <dgm:pt modelId="{5FC6E7EF-FC2E-4E27-8C62-B72D3E48C044}" type="pres">
      <dgm:prSet presAssocID="{B65C1AAD-669F-4A29-AF05-ECB8D22524F3}" presName="extraNode" presStyleLbl="node1" presStyleIdx="0" presStyleCnt="4"/>
      <dgm:spPr/>
    </dgm:pt>
    <dgm:pt modelId="{F2E9FDE3-EE84-4DAA-98F0-35DCB3AE0902}" type="pres">
      <dgm:prSet presAssocID="{B65C1AAD-669F-4A29-AF05-ECB8D22524F3}" presName="dstNode" presStyleLbl="node1" presStyleIdx="0" presStyleCnt="4"/>
      <dgm:spPr/>
    </dgm:pt>
    <dgm:pt modelId="{A8F6942C-D128-4ED7-80B0-58BFE6707812}" type="pres">
      <dgm:prSet presAssocID="{979C5713-36D5-4082-B0BA-A5BA27529F4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50741E-365D-4B71-91C8-B73B5FA154CB}" type="pres">
      <dgm:prSet presAssocID="{979C5713-36D5-4082-B0BA-A5BA27529F4C}" presName="accent_1" presStyleCnt="0"/>
      <dgm:spPr/>
    </dgm:pt>
    <dgm:pt modelId="{CCCE6767-BE1B-40D8-8031-ACF7F9193DDD}" type="pres">
      <dgm:prSet presAssocID="{979C5713-36D5-4082-B0BA-A5BA27529F4C}" presName="accentRepeatNode" presStyleLbl="solidFgAcc1" presStyleIdx="0" presStyleCnt="4"/>
      <dgm:spPr>
        <a:solidFill>
          <a:srgbClr val="F8AAD3"/>
        </a:solidFill>
        <a:scene3d>
          <a:camera prst="orthographicFront"/>
          <a:lightRig rig="threePt" dir="t"/>
        </a:scene3d>
        <a:sp3d>
          <a:bevelT w="114300" prst="artDeco"/>
        </a:sp3d>
      </dgm:spPr>
    </dgm:pt>
    <dgm:pt modelId="{793F12CE-625E-4023-A455-A4A12FACD0E8}" type="pres">
      <dgm:prSet presAssocID="{80C66EB0-1925-4B3E-942F-AE448DCB2D2C}" presName="text_2" presStyleLbl="node1" presStyleIdx="1" presStyleCnt="4" custLinFactNeighborX="2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DBEE37-BAFE-4A7E-B48F-4879A2717671}" type="pres">
      <dgm:prSet presAssocID="{80C66EB0-1925-4B3E-942F-AE448DCB2D2C}" presName="accent_2" presStyleCnt="0"/>
      <dgm:spPr/>
    </dgm:pt>
    <dgm:pt modelId="{7E73D94A-40F7-4330-9B42-685ACE0D327D}" type="pres">
      <dgm:prSet presAssocID="{80C66EB0-1925-4B3E-942F-AE448DCB2D2C}" presName="accentRepeatNode" presStyleLbl="solidFgAcc1" presStyleIdx="1" presStyleCnt="4"/>
      <dgm:spPr>
        <a:solidFill>
          <a:srgbClr val="92D05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B26C03DC-1E56-41C3-9FDA-569D1C7F4A88}" type="pres">
      <dgm:prSet presAssocID="{2C502519-1D09-4A08-9201-DA62E06DB554}" presName="text_3" presStyleLbl="node1" presStyleIdx="2" presStyleCnt="4" custScaleY="1133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F6869B-427C-40EB-AA49-1122DBD0EF7C}" type="pres">
      <dgm:prSet presAssocID="{2C502519-1D09-4A08-9201-DA62E06DB554}" presName="accent_3" presStyleCnt="0"/>
      <dgm:spPr/>
    </dgm:pt>
    <dgm:pt modelId="{4A3B48B5-E894-41AF-85A0-69B9CAC03AF8}" type="pres">
      <dgm:prSet presAssocID="{2C502519-1D09-4A08-9201-DA62E06DB554}" presName="accentRepeatNode" presStyleLbl="solidFgAcc1" presStyleIdx="2" presStyleCnt="4"/>
      <dgm:spPr>
        <a:solidFill>
          <a:srgbClr val="00B0F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  <dgm:pt modelId="{4E83E5C9-F066-42C7-AD76-8A5E760ACF25}" type="pres">
      <dgm:prSet presAssocID="{2A9CD07D-075A-4DFA-9E44-E10B8A66FE55}" presName="text_4" presStyleLbl="node1" presStyleIdx="3" presStyleCnt="4" custScaleY="109723" custLinFactNeighborX="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42B55-D260-40E1-92D4-C5B3966F4999}" type="pres">
      <dgm:prSet presAssocID="{2A9CD07D-075A-4DFA-9E44-E10B8A66FE55}" presName="accent_4" presStyleCnt="0"/>
      <dgm:spPr/>
    </dgm:pt>
    <dgm:pt modelId="{8AABDC36-9E69-4B0C-9F61-209384433A20}" type="pres">
      <dgm:prSet presAssocID="{2A9CD07D-075A-4DFA-9E44-E10B8A66FE55}" presName="accentRepeatNode" presStyleLbl="solidFgAcc1" presStyleIdx="3" presStyleCnt="4"/>
      <dgm:spPr>
        <a:solidFill>
          <a:srgbClr val="FFFF0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endParaRPr lang="en-US"/>
        </a:p>
      </dgm:t>
    </dgm:pt>
  </dgm:ptLst>
  <dgm:cxnLst>
    <dgm:cxn modelId="{A1C3BEF3-F4D7-4F8D-988B-A2D9EF7C9D6C}" srcId="{B65C1AAD-669F-4A29-AF05-ECB8D22524F3}" destId="{2A9CD07D-075A-4DFA-9E44-E10B8A66FE55}" srcOrd="3" destOrd="0" parTransId="{8DDDD0A2-752A-4CA6-9612-3C356F68F3AD}" sibTransId="{0ADD64FC-CA59-4877-823A-2DB11F438786}"/>
    <dgm:cxn modelId="{E03F62EA-D726-4E8F-9FDD-C23CE5A5799E}" type="presOf" srcId="{979C5713-36D5-4082-B0BA-A5BA27529F4C}" destId="{A8F6942C-D128-4ED7-80B0-58BFE6707812}" srcOrd="0" destOrd="0" presId="urn:microsoft.com/office/officeart/2008/layout/VerticalCurvedList"/>
    <dgm:cxn modelId="{1A364A44-25A5-4387-8FDB-36F7BC0FAF98}" type="presOf" srcId="{2A9CD07D-075A-4DFA-9E44-E10B8A66FE55}" destId="{4E83E5C9-F066-42C7-AD76-8A5E760ACF25}" srcOrd="0" destOrd="0" presId="urn:microsoft.com/office/officeart/2008/layout/VerticalCurvedList"/>
    <dgm:cxn modelId="{0E97DF63-F093-423B-AD37-24A0CC938497}" type="presOf" srcId="{2C502519-1D09-4A08-9201-DA62E06DB554}" destId="{B26C03DC-1E56-41C3-9FDA-569D1C7F4A88}" srcOrd="0" destOrd="0" presId="urn:microsoft.com/office/officeart/2008/layout/VerticalCurvedList"/>
    <dgm:cxn modelId="{293E810A-2864-4392-AE8B-6DC5FC39265B}" srcId="{B65C1AAD-669F-4A29-AF05-ECB8D22524F3}" destId="{2C502519-1D09-4A08-9201-DA62E06DB554}" srcOrd="2" destOrd="0" parTransId="{CC0734FB-78DC-4BB9-9C4C-5FE762B17DF7}" sibTransId="{2433AA71-D397-4D1C-B123-1657E10A8F3C}"/>
    <dgm:cxn modelId="{52CAD3CB-2EA9-40FB-AD5A-32B49C062D9B}" type="presOf" srcId="{80C66EB0-1925-4B3E-942F-AE448DCB2D2C}" destId="{793F12CE-625E-4023-A455-A4A12FACD0E8}" srcOrd="0" destOrd="0" presId="urn:microsoft.com/office/officeart/2008/layout/VerticalCurvedList"/>
    <dgm:cxn modelId="{C9B11E4E-1F92-4C86-BBDD-6705B401CB8B}" type="presOf" srcId="{B65C1AAD-669F-4A29-AF05-ECB8D22524F3}" destId="{FCDA688F-8E92-48A3-A934-871F4C368B41}" srcOrd="0" destOrd="0" presId="urn:microsoft.com/office/officeart/2008/layout/VerticalCurvedList"/>
    <dgm:cxn modelId="{7E03CBE2-F80F-474B-806F-59E0595FF3DD}" srcId="{B65C1AAD-669F-4A29-AF05-ECB8D22524F3}" destId="{979C5713-36D5-4082-B0BA-A5BA27529F4C}" srcOrd="0" destOrd="0" parTransId="{CAE98EE7-C980-44CF-A280-874A446B886B}" sibTransId="{03C3C726-AD80-4F9F-9EA7-AFA127C34126}"/>
    <dgm:cxn modelId="{0A80F050-8BF6-4FF2-9249-FD8BBC8FA7E7}" srcId="{B65C1AAD-669F-4A29-AF05-ECB8D22524F3}" destId="{80C66EB0-1925-4B3E-942F-AE448DCB2D2C}" srcOrd="1" destOrd="0" parTransId="{4E8BE56B-28FA-4586-AB47-125C9FB2308F}" sibTransId="{C320E376-C32D-4CFE-8166-6F74E8C3F1E1}"/>
    <dgm:cxn modelId="{2EEC36A6-AF11-4F92-A68E-1483F066615C}" type="presOf" srcId="{03C3C726-AD80-4F9F-9EA7-AFA127C34126}" destId="{33366691-987D-4396-9650-14ABF520BEDB}" srcOrd="0" destOrd="0" presId="urn:microsoft.com/office/officeart/2008/layout/VerticalCurvedList"/>
    <dgm:cxn modelId="{366F18FD-DE48-498F-8300-956CE53556CB}" type="presParOf" srcId="{FCDA688F-8E92-48A3-A934-871F4C368B41}" destId="{437BD4B0-678E-4B51-93F3-909D4195A266}" srcOrd="0" destOrd="0" presId="urn:microsoft.com/office/officeart/2008/layout/VerticalCurvedList"/>
    <dgm:cxn modelId="{CD3ACBFF-59E0-4D89-9846-B951772A945F}" type="presParOf" srcId="{437BD4B0-678E-4B51-93F3-909D4195A266}" destId="{07D92912-9D73-47B9-8817-B758D18A67DB}" srcOrd="0" destOrd="0" presId="urn:microsoft.com/office/officeart/2008/layout/VerticalCurvedList"/>
    <dgm:cxn modelId="{C8459D03-B294-4DCA-AAA3-56511ED683BB}" type="presParOf" srcId="{07D92912-9D73-47B9-8817-B758D18A67DB}" destId="{8D3CAB2D-7699-4AE5-940E-B79A65C2C8CB}" srcOrd="0" destOrd="0" presId="urn:microsoft.com/office/officeart/2008/layout/VerticalCurvedList"/>
    <dgm:cxn modelId="{9909B9B9-4F35-4038-83C0-3A1B2D475393}" type="presParOf" srcId="{07D92912-9D73-47B9-8817-B758D18A67DB}" destId="{33366691-987D-4396-9650-14ABF520BEDB}" srcOrd="1" destOrd="0" presId="urn:microsoft.com/office/officeart/2008/layout/VerticalCurvedList"/>
    <dgm:cxn modelId="{A45C388A-0E2C-4799-94CF-5FCA95DA1317}" type="presParOf" srcId="{07D92912-9D73-47B9-8817-B758D18A67DB}" destId="{5FC6E7EF-FC2E-4E27-8C62-B72D3E48C044}" srcOrd="2" destOrd="0" presId="urn:microsoft.com/office/officeart/2008/layout/VerticalCurvedList"/>
    <dgm:cxn modelId="{772B2B46-FB36-41E3-AA85-A395B9A86C50}" type="presParOf" srcId="{07D92912-9D73-47B9-8817-B758D18A67DB}" destId="{F2E9FDE3-EE84-4DAA-98F0-35DCB3AE0902}" srcOrd="3" destOrd="0" presId="urn:microsoft.com/office/officeart/2008/layout/VerticalCurvedList"/>
    <dgm:cxn modelId="{3E824862-26FC-4464-A284-D9B0DF451B5F}" type="presParOf" srcId="{437BD4B0-678E-4B51-93F3-909D4195A266}" destId="{A8F6942C-D128-4ED7-80B0-58BFE6707812}" srcOrd="1" destOrd="0" presId="urn:microsoft.com/office/officeart/2008/layout/VerticalCurvedList"/>
    <dgm:cxn modelId="{2177D503-66BC-4843-A979-B0D3D5E17561}" type="presParOf" srcId="{437BD4B0-678E-4B51-93F3-909D4195A266}" destId="{3750741E-365D-4B71-91C8-B73B5FA154CB}" srcOrd="2" destOrd="0" presId="urn:microsoft.com/office/officeart/2008/layout/VerticalCurvedList"/>
    <dgm:cxn modelId="{48EE2C4F-FEFA-4E13-8727-2678D51BC259}" type="presParOf" srcId="{3750741E-365D-4B71-91C8-B73B5FA154CB}" destId="{CCCE6767-BE1B-40D8-8031-ACF7F9193DDD}" srcOrd="0" destOrd="0" presId="urn:microsoft.com/office/officeart/2008/layout/VerticalCurvedList"/>
    <dgm:cxn modelId="{81DB349F-E657-4381-B8E7-7E4CAECEEFE3}" type="presParOf" srcId="{437BD4B0-678E-4B51-93F3-909D4195A266}" destId="{793F12CE-625E-4023-A455-A4A12FACD0E8}" srcOrd="3" destOrd="0" presId="urn:microsoft.com/office/officeart/2008/layout/VerticalCurvedList"/>
    <dgm:cxn modelId="{A380C3EE-963F-4562-A8B7-28B5A0E6C0FC}" type="presParOf" srcId="{437BD4B0-678E-4B51-93F3-909D4195A266}" destId="{1DDBEE37-BAFE-4A7E-B48F-4879A2717671}" srcOrd="4" destOrd="0" presId="urn:microsoft.com/office/officeart/2008/layout/VerticalCurvedList"/>
    <dgm:cxn modelId="{246DB470-7E82-413E-9454-9E0FF99754ED}" type="presParOf" srcId="{1DDBEE37-BAFE-4A7E-B48F-4879A2717671}" destId="{7E73D94A-40F7-4330-9B42-685ACE0D327D}" srcOrd="0" destOrd="0" presId="urn:microsoft.com/office/officeart/2008/layout/VerticalCurvedList"/>
    <dgm:cxn modelId="{759B0605-9CDA-4E7B-BCA6-8044D9FF744D}" type="presParOf" srcId="{437BD4B0-678E-4B51-93F3-909D4195A266}" destId="{B26C03DC-1E56-41C3-9FDA-569D1C7F4A88}" srcOrd="5" destOrd="0" presId="urn:microsoft.com/office/officeart/2008/layout/VerticalCurvedList"/>
    <dgm:cxn modelId="{793958DA-3425-4284-AF00-422BD4FB5DCA}" type="presParOf" srcId="{437BD4B0-678E-4B51-93F3-909D4195A266}" destId="{F7F6869B-427C-40EB-AA49-1122DBD0EF7C}" srcOrd="6" destOrd="0" presId="urn:microsoft.com/office/officeart/2008/layout/VerticalCurvedList"/>
    <dgm:cxn modelId="{D461AAC6-AB87-4394-9CF3-0EFCC766BA5C}" type="presParOf" srcId="{F7F6869B-427C-40EB-AA49-1122DBD0EF7C}" destId="{4A3B48B5-E894-41AF-85A0-69B9CAC03AF8}" srcOrd="0" destOrd="0" presId="urn:microsoft.com/office/officeart/2008/layout/VerticalCurvedList"/>
    <dgm:cxn modelId="{50689760-E4E1-4D47-9D27-07F514B66FB1}" type="presParOf" srcId="{437BD4B0-678E-4B51-93F3-909D4195A266}" destId="{4E83E5C9-F066-42C7-AD76-8A5E760ACF25}" srcOrd="7" destOrd="0" presId="urn:microsoft.com/office/officeart/2008/layout/VerticalCurvedList"/>
    <dgm:cxn modelId="{8973DDC5-C82E-4452-9954-BE4ED863C32C}" type="presParOf" srcId="{437BD4B0-678E-4B51-93F3-909D4195A266}" destId="{02842B55-D260-40E1-92D4-C5B3966F4999}" srcOrd="8" destOrd="0" presId="urn:microsoft.com/office/officeart/2008/layout/VerticalCurvedList"/>
    <dgm:cxn modelId="{5FFDB7A7-B15C-476D-BA52-6E1A68A126F6}" type="presParOf" srcId="{02842B55-D260-40E1-92D4-C5B3966F4999}" destId="{8AABDC36-9E69-4B0C-9F61-209384433A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66691-987D-4396-9650-14ABF520BEDB}">
      <dsp:nvSpPr>
        <dsp:cNvPr id="0" name=""/>
        <dsp:cNvSpPr/>
      </dsp:nvSpPr>
      <dsp:spPr>
        <a:xfrm>
          <a:off x="-6033763" y="-923239"/>
          <a:ext cx="7182752" cy="7182752"/>
        </a:xfrm>
        <a:prstGeom prst="blockArc">
          <a:avLst>
            <a:gd name="adj1" fmla="val 18900000"/>
            <a:gd name="adj2" fmla="val 2700000"/>
            <a:gd name="adj3" fmla="val 30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6942C-D128-4ED7-80B0-58BFE6707812}">
      <dsp:nvSpPr>
        <dsp:cNvPr id="0" name=""/>
        <dsp:cNvSpPr/>
      </dsp:nvSpPr>
      <dsp:spPr>
        <a:xfrm>
          <a:off x="601358" y="410252"/>
          <a:ext cx="7836155" cy="82093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6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1৮৮২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কলকাতার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নিমতা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গ্রামে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1358" y="410252"/>
        <a:ext cx="7836155" cy="820932"/>
      </dsp:txXfrm>
    </dsp:sp>
    <dsp:sp modelId="{CCCE6767-BE1B-40D8-8031-ACF7F9193DDD}">
      <dsp:nvSpPr>
        <dsp:cNvPr id="0" name=""/>
        <dsp:cNvSpPr/>
      </dsp:nvSpPr>
      <dsp:spPr>
        <a:xfrm>
          <a:off x="88276" y="307636"/>
          <a:ext cx="1026165" cy="1026165"/>
        </a:xfrm>
        <a:prstGeom prst="ellipse">
          <a:avLst/>
        </a:prstGeom>
        <a:solidFill>
          <a:srgbClr val="F8AAD3"/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F12CE-625E-4023-A455-A4A12FACD0E8}">
      <dsp:nvSpPr>
        <dsp:cNvPr id="0" name=""/>
        <dsp:cNvSpPr/>
      </dsp:nvSpPr>
      <dsp:spPr>
        <a:xfrm>
          <a:off x="1087559" y="1641864"/>
          <a:ext cx="7365496" cy="8209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6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বেণু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বীণা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কুহু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কেকা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,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বিদায়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আরতি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কাব্যগ্রন্থ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87559" y="1641864"/>
        <a:ext cx="7365496" cy="820932"/>
      </dsp:txXfrm>
    </dsp:sp>
    <dsp:sp modelId="{7E73D94A-40F7-4330-9B42-685ACE0D327D}">
      <dsp:nvSpPr>
        <dsp:cNvPr id="0" name=""/>
        <dsp:cNvSpPr/>
      </dsp:nvSpPr>
      <dsp:spPr>
        <a:xfrm>
          <a:off x="558935" y="1539248"/>
          <a:ext cx="1026165" cy="1026165"/>
        </a:xfrm>
        <a:prstGeom prst="ellipse">
          <a:avLst/>
        </a:prstGeom>
        <a:solidFill>
          <a:srgbClr val="92D050"/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26C03DC-1E56-41C3-9FDA-569D1C7F4A88}">
      <dsp:nvSpPr>
        <dsp:cNvPr id="0" name=""/>
        <dsp:cNvSpPr/>
      </dsp:nvSpPr>
      <dsp:spPr>
        <a:xfrm>
          <a:off x="1072018" y="2818650"/>
          <a:ext cx="7365496" cy="930584"/>
        </a:xfrm>
        <a:prstGeom prst="rect">
          <a:avLst/>
        </a:prstGeom>
        <a:solidFill>
          <a:srgbClr val="F8AAD3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6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বৈচিত্র্যপূর্ণ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ছন্দের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কবিতা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লিখে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‘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ছন্দের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জাদুকর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’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খ্যাতি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লাভ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করেন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072018" y="2818650"/>
        <a:ext cx="7365496" cy="930584"/>
      </dsp:txXfrm>
    </dsp:sp>
    <dsp:sp modelId="{4A3B48B5-E894-41AF-85A0-69B9CAC03AF8}">
      <dsp:nvSpPr>
        <dsp:cNvPr id="0" name=""/>
        <dsp:cNvSpPr/>
      </dsp:nvSpPr>
      <dsp:spPr>
        <a:xfrm>
          <a:off x="558935" y="2770860"/>
          <a:ext cx="1026165" cy="1026165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3E5C9-F066-42C7-AD76-8A5E760ACF25}">
      <dsp:nvSpPr>
        <dsp:cNvPr id="0" name=""/>
        <dsp:cNvSpPr/>
      </dsp:nvSpPr>
      <dsp:spPr>
        <a:xfrm>
          <a:off x="616874" y="4065179"/>
          <a:ext cx="7836155" cy="900751"/>
        </a:xfrm>
        <a:prstGeom prst="rect">
          <a:avLst/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5161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১৯২২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খ্রিষ্টাব্দে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মাত্র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৪০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বছর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বয়সে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মৃত্যু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ঘটে</a:t>
          </a:r>
          <a:r>
            <a:rPr lang="en-US" sz="32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en-US" sz="32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16874" y="4065179"/>
        <a:ext cx="7836155" cy="900751"/>
      </dsp:txXfrm>
    </dsp:sp>
    <dsp:sp modelId="{8AABDC36-9E69-4B0C-9F61-209384433A20}">
      <dsp:nvSpPr>
        <dsp:cNvPr id="0" name=""/>
        <dsp:cNvSpPr/>
      </dsp:nvSpPr>
      <dsp:spPr>
        <a:xfrm>
          <a:off x="88276" y="4002472"/>
          <a:ext cx="1026165" cy="1026165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2F36E-0E13-4A62-AF8F-6BF724C06CFA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E9E67-0DF2-45E7-BBD7-9D9804EDE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3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D6942F-2277-4BCA-A51F-F98FBC9C067D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1143000"/>
            <a:ext cx="5143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9BC57F-A1FC-4A56-BEE9-12EB233B41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20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dirty="0" err="1" smtClean="0"/>
              <a:t>ছবি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সম্পর্কে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মুখ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পাঠের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টপিক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57F-A1FC-4A56-BEE9-12EB233B41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6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বোর্ডে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দিবে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9BC57F-A1FC-4A56-BEE9-12EB233B41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997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১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লিখবে</a:t>
            </a:r>
            <a:r>
              <a:rPr lang="en-US" dirty="0" smtClean="0"/>
              <a:t> ও ১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মূল্যায়ণ</a:t>
            </a:r>
            <a:r>
              <a:rPr lang="en-US" dirty="0" smtClean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217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1143000"/>
            <a:ext cx="51435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২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লিখবে</a:t>
            </a:r>
            <a:r>
              <a:rPr lang="en-US" dirty="0"/>
              <a:t> ও ১ </a:t>
            </a:r>
            <a:r>
              <a:rPr lang="en-US" dirty="0" err="1"/>
              <a:t>মিনিটে</a:t>
            </a:r>
            <a:r>
              <a:rPr lang="en-US" dirty="0"/>
              <a:t> </a:t>
            </a:r>
            <a:r>
              <a:rPr lang="en-US" dirty="0" err="1"/>
              <a:t>মূল্যায়ণ</a:t>
            </a:r>
            <a:r>
              <a:rPr lang="en-US" dirty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BC07D0-BFB7-48FF-A40F-4F04D92015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22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4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লিখবে</a:t>
            </a:r>
            <a:r>
              <a:rPr lang="en-US" dirty="0" smtClean="0"/>
              <a:t> ও 2 </a:t>
            </a:r>
            <a:r>
              <a:rPr lang="en-US" dirty="0" err="1" smtClean="0"/>
              <a:t>মিনিটে</a:t>
            </a:r>
            <a:r>
              <a:rPr lang="en-US" dirty="0" smtClean="0"/>
              <a:t> </a:t>
            </a:r>
            <a:r>
              <a:rPr lang="en-US" dirty="0" err="1" smtClean="0"/>
              <a:t>মূল্যায়ণ</a:t>
            </a:r>
            <a:r>
              <a:rPr lang="en-US" dirty="0" smtClean="0"/>
              <a:t>।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45488-D394-4589-91BD-0F7ACFEE01D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840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2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71500" y="685800"/>
            <a:ext cx="5715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শিক্ষার্থীরা যে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Option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বেছে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নিবে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সেই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Option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টিতে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ক্লিক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করবেন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 প্রয়োজনে মূল্যায়নের প্রশ্ন পরিবর্তন করে নিতে পারেন।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490FED-172F-444E-9FE0-9AC8D572451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5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F3985E6-C1ED-4209-9934-2BE29A920A21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7BBD55-94F0-4078-B6C3-9E16F5A2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7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F3985E6-C1ED-4209-9934-2BE29A920A21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7BBD55-94F0-4078-B6C3-9E16F5A2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F3985E6-C1ED-4209-9934-2BE29A920A21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7BBD55-94F0-4078-B6C3-9E16F5A2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4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F3985E6-C1ED-4209-9934-2BE29A920A21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7BBD55-94F0-4078-B6C3-9E16F5A2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435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F3985E6-C1ED-4209-9934-2BE29A920A21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7BBD55-94F0-4078-B6C3-9E16F5A2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39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F3985E6-C1ED-4209-9934-2BE29A920A21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7BBD55-94F0-4078-B6C3-9E16F5A2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9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F3985E6-C1ED-4209-9934-2BE29A920A21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7BBD55-94F0-4078-B6C3-9E16F5A2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28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F3985E6-C1ED-4209-9934-2BE29A920A21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7BBD55-94F0-4078-B6C3-9E16F5A2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91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F3985E6-C1ED-4209-9934-2BE29A920A21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7BBD55-94F0-4078-B6C3-9E16F5A2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90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F3985E6-C1ED-4209-9934-2BE29A920A21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7BBD55-94F0-4078-B6C3-9E16F5A2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0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F3985E6-C1ED-4209-9934-2BE29A920A21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607BBD55-94F0-4078-B6C3-9E16F5A216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546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1430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03200" y="190499"/>
            <a:ext cx="11023600" cy="6477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16" y="-674006"/>
            <a:ext cx="3031429" cy="30997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33348" y="4445000"/>
            <a:ext cx="3031429" cy="30997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191" y="190044"/>
            <a:ext cx="803909" cy="59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3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45" y="614149"/>
            <a:ext cx="10287910" cy="550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493276" y="2527863"/>
            <a:ext cx="6443448" cy="1569660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9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61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TextBox 7"/>
          <p:cNvSpPr txBox="1">
            <a:spLocks noChangeArrowheads="1"/>
          </p:cNvSpPr>
          <p:nvPr/>
        </p:nvSpPr>
        <p:spPr bwMode="auto">
          <a:xfrm>
            <a:off x="891364" y="4866608"/>
            <a:ext cx="1783080" cy="5909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ধলো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TextBox 9"/>
          <p:cNvSpPr txBox="1">
            <a:spLocks noChangeArrowheads="1"/>
          </p:cNvSpPr>
          <p:nvPr/>
        </p:nvSpPr>
        <p:spPr bwMode="auto">
          <a:xfrm>
            <a:off x="891364" y="2511641"/>
            <a:ext cx="2072757" cy="5909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যুঝি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2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11"/>
          <p:cNvSpPr txBox="1">
            <a:spLocks noChangeArrowheads="1"/>
          </p:cNvSpPr>
          <p:nvPr/>
        </p:nvSpPr>
        <p:spPr bwMode="auto">
          <a:xfrm>
            <a:off x="7570529" y="2511640"/>
            <a:ext cx="2702448" cy="5909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যুদ্ধ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4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9" name="Picture 4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83" y="4062965"/>
            <a:ext cx="155448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28" name="TextBox 5"/>
          <p:cNvSpPr txBox="1">
            <a:spLocks noChangeArrowheads="1"/>
          </p:cNvSpPr>
          <p:nvPr/>
        </p:nvSpPr>
        <p:spPr bwMode="auto">
          <a:xfrm>
            <a:off x="7570529" y="4866617"/>
            <a:ext cx="3153847" cy="5909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শুভ্র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TextBox 1" descr="White marble"/>
          <p:cNvSpPr>
            <a:spLocks noChangeArrowheads="1"/>
          </p:cNvSpPr>
          <p:nvPr/>
        </p:nvSpPr>
        <p:spPr bwMode="auto">
          <a:xfrm>
            <a:off x="4310540" y="598150"/>
            <a:ext cx="2740343" cy="715089"/>
          </a:xfrm>
          <a:prstGeom prst="roundRect">
            <a:avLst>
              <a:gd name="adj" fmla="val 16667"/>
            </a:avLst>
          </a:prstGeom>
          <a:solidFill>
            <a:srgbClr val="F8AAD3"/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36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483" y="2003279"/>
            <a:ext cx="3200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ectangle 2"/>
          <p:cNvSpPr/>
          <p:nvPr/>
        </p:nvSpPr>
        <p:spPr>
          <a:xfrm>
            <a:off x="5540991" y="4053386"/>
            <a:ext cx="1554480" cy="18288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1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  <p:bldP spid="1048626" grpId="0" animBg="1"/>
      <p:bldP spid="1048627" grpId="0" animBg="1"/>
      <p:bldP spid="1048628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12374" y="770709"/>
            <a:ext cx="5102928" cy="822960"/>
          </a:xfrm>
          <a:prstGeom prst="ellipse">
            <a:avLst/>
          </a:prstGeom>
          <a:gradFill flip="none" rotWithShape="1">
            <a:gsLst>
              <a:gs pos="99000">
                <a:schemeClr val="accent1">
                  <a:tint val="66000"/>
                  <a:satMod val="160000"/>
                </a:schemeClr>
              </a:gs>
              <a:gs pos="55000">
                <a:schemeClr val="accent1">
                  <a:tint val="44500"/>
                  <a:satMod val="160000"/>
                </a:schemeClr>
              </a:gs>
              <a:gs pos="0">
                <a:srgbClr val="EB1384"/>
              </a:gs>
            </a:gsLst>
            <a:lin ang="2700000" scaled="1"/>
            <a:tileRect/>
          </a:gradFill>
          <a:ln>
            <a:solidFill>
              <a:srgbClr val="0070C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4760" y="1748994"/>
            <a:ext cx="3703320" cy="24643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379C09-1DCD-4D4A-879C-3783455616F8}"/>
              </a:ext>
            </a:extLst>
          </p:cNvPr>
          <p:cNvSpPr txBox="1"/>
          <p:nvPr/>
        </p:nvSpPr>
        <p:spPr>
          <a:xfrm>
            <a:off x="7924622" y="1645923"/>
            <a:ext cx="2024743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8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80" dirty="0">
                <a:latin typeface="NikoshBAN" panose="02000000000000000000" pitchFamily="2" charset="0"/>
                <a:cs typeface="NikoshBAN" panose="02000000000000000000" pitchFamily="2" charset="0"/>
              </a:rPr>
              <a:t>- ৩ </a:t>
            </a:r>
            <a:r>
              <a:rPr lang="en-US" sz="288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8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640900" y="4258225"/>
            <a:ext cx="8303297" cy="1783080"/>
            <a:chOff x="502420" y="4350361"/>
            <a:chExt cx="9225885" cy="1981200"/>
          </a:xfrm>
        </p:grpSpPr>
        <p:sp>
          <p:nvSpPr>
            <p:cNvPr id="4" name="Cloud Callout 3"/>
            <p:cNvSpPr/>
            <p:nvPr/>
          </p:nvSpPr>
          <p:spPr>
            <a:xfrm>
              <a:off x="502420" y="4350361"/>
              <a:ext cx="9225885" cy="1981200"/>
            </a:xfrm>
            <a:prstGeom prst="cloudCallout">
              <a:avLst>
                <a:gd name="adj1" fmla="val 16530"/>
                <a:gd name="adj2" fmla="val -2288"/>
              </a:avLst>
            </a:prstGeom>
            <a:gradFill flip="none" rotWithShape="1">
              <a:gsLst>
                <a:gs pos="0">
                  <a:srgbClr val="0070C0">
                    <a:tint val="66000"/>
                    <a:satMod val="160000"/>
                  </a:srgbClr>
                </a:gs>
                <a:gs pos="48000">
                  <a:srgbClr val="0070C0">
                    <a:tint val="44500"/>
                    <a:satMod val="160000"/>
                  </a:srgbClr>
                </a:gs>
                <a:gs pos="100000">
                  <a:srgbClr val="EB1384"/>
                </a:gs>
              </a:gsLst>
              <a:lin ang="2700000" scaled="1"/>
              <a:tileRect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tabLst>
                  <a:tab pos="365760" algn="l"/>
                </a:tabLst>
              </a:pPr>
              <a:endParaRPr lang="en-US" sz="324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585142" y="4800600"/>
              <a:ext cx="6987654" cy="1210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tabLst>
                  <a:tab pos="365760" algn="l"/>
                </a:tabLst>
              </a:pPr>
              <a:r>
                <a:rPr lang="en-US" sz="3240" dirty="0">
                  <a:latin typeface="NikoshBAN" pitchFamily="2" charset="0"/>
                  <a:cs typeface="NikoshBAN" pitchFamily="2" charset="0"/>
                </a:rPr>
                <a:t>১। </a:t>
              </a:r>
              <a:r>
                <a:rPr lang="en-US" sz="3240" dirty="0" smtClean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3240" dirty="0" err="1" smtClean="0">
                  <a:latin typeface="NikoshBAN" pitchFamily="2" charset="0"/>
                  <a:cs typeface="NikoshBAN" pitchFamily="2" charset="0"/>
                </a:rPr>
                <a:t>শীতাতপ</a:t>
              </a:r>
              <a:r>
                <a:rPr lang="en-US" sz="3240" dirty="0" smtClean="0"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3240" dirty="0">
                  <a:latin typeface="NikoshBAN" pitchFamily="2" charset="0"/>
                  <a:cs typeface="NikoshBAN" pitchFamily="2" charset="0"/>
                </a:rPr>
                <a:t>ও </a:t>
              </a:r>
              <a:r>
                <a:rPr lang="en-US" sz="3240" dirty="0" smtClean="0"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3240" dirty="0" err="1" smtClean="0">
                  <a:latin typeface="NikoshBAN" pitchFamily="2" charset="0"/>
                  <a:cs typeface="NikoshBAN" pitchFamily="2" charset="0"/>
                </a:rPr>
                <a:t>যুঝি</a:t>
              </a:r>
              <a:r>
                <a:rPr lang="en-US" sz="3240" dirty="0" smtClean="0">
                  <a:latin typeface="NikoshBAN" pitchFamily="2" charset="0"/>
                  <a:cs typeface="NikoshBAN" pitchFamily="2" charset="0"/>
                </a:rPr>
                <a:t>’ </a:t>
              </a:r>
              <a:r>
                <a:rPr lang="en-US" sz="3240" dirty="0" err="1">
                  <a:latin typeface="NikoshBAN" pitchFamily="2" charset="0"/>
                  <a:cs typeface="NikoshBAN" pitchFamily="2" charset="0"/>
                </a:rPr>
                <a:t>শব্দ</a:t>
              </a:r>
              <a:r>
                <a:rPr lang="en-US" sz="324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40" dirty="0" err="1">
                  <a:latin typeface="NikoshBAN" pitchFamily="2" charset="0"/>
                  <a:cs typeface="NikoshBAN" pitchFamily="2" charset="0"/>
                </a:rPr>
                <a:t>দুটি</a:t>
              </a:r>
              <a:r>
                <a:rPr lang="en-US" sz="324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40" dirty="0" err="1">
                  <a:latin typeface="NikoshBAN" pitchFamily="2" charset="0"/>
                  <a:cs typeface="NikoshBAN" pitchFamily="2" charset="0"/>
                </a:rPr>
                <a:t>দিয়ে</a:t>
              </a:r>
              <a:r>
                <a:rPr lang="en-US" sz="3240" dirty="0">
                  <a:latin typeface="NikoshBAN" pitchFamily="2" charset="0"/>
                  <a:cs typeface="NikoshBAN" pitchFamily="2" charset="0"/>
                </a:rPr>
                <a:t> ২টি </a:t>
              </a:r>
              <a:r>
                <a:rPr lang="en-US" sz="3240" dirty="0" err="1"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324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40" dirty="0" err="1">
                  <a:latin typeface="NikoshBAN" pitchFamily="2" charset="0"/>
                  <a:cs typeface="NikoshBAN" pitchFamily="2" charset="0"/>
                </a:rPr>
                <a:t>বাক্য</a:t>
              </a:r>
              <a:r>
                <a:rPr lang="en-US" sz="324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40" dirty="0" err="1">
                  <a:latin typeface="NikoshBAN" pitchFamily="2" charset="0"/>
                  <a:cs typeface="NikoshBAN" pitchFamily="2" charset="0"/>
                </a:rPr>
                <a:t>তৈরি</a:t>
              </a:r>
              <a:r>
                <a:rPr lang="en-US" sz="324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40" dirty="0" err="1">
                  <a:latin typeface="NikoshBAN" pitchFamily="2" charset="0"/>
                  <a:cs typeface="NikoshBAN" pitchFamily="2" charset="0"/>
                </a:rPr>
                <a:t>কর</a:t>
              </a:r>
              <a:r>
                <a:rPr lang="en-US" sz="3240" dirty="0">
                  <a:latin typeface="NikoshBAN" pitchFamily="2" charset="0"/>
                  <a:cs typeface="NikoshBAN" pitchFamily="2" charset="0"/>
                </a:rPr>
                <a:t> 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769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29694" y="711392"/>
            <a:ext cx="2296918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21617" y="5076628"/>
            <a:ext cx="8504772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জাতি ,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নির্বিশেষে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সংবেদনশীলতা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সমমর্যাদার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603" y="1540989"/>
            <a:ext cx="6563100" cy="32969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482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/>
          <p:nvPr/>
        </p:nvSpPr>
        <p:spPr>
          <a:xfrm>
            <a:off x="7264436" y="3659307"/>
            <a:ext cx="1774508" cy="1715358"/>
          </a:xfrm>
          <a:prstGeom prst="upArrow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415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3415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423290" y="1024908"/>
            <a:ext cx="2129409" cy="1656207"/>
          </a:xfrm>
          <a:prstGeom prst="down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26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3726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40821_0011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6648" y="3183696"/>
            <a:ext cx="4558594" cy="3345181"/>
          </a:xfrm>
          <a:prstGeom prst="round2DiagRect">
            <a:avLst/>
          </a:prstGeom>
          <a:ln w="381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IMG_20140821_0012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81597" y="300252"/>
            <a:ext cx="4467422" cy="2998425"/>
          </a:xfrm>
          <a:prstGeom prst="round2DiagRect">
            <a:avLst/>
          </a:prstGeom>
          <a:ln w="38100" cap="sq">
            <a:solidFill>
              <a:srgbClr val="FFC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2044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6437" y="271932"/>
            <a:ext cx="5555551" cy="727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1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কবিতাটির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34"/>
          <a:stretch/>
        </p:blipFill>
        <p:spPr>
          <a:xfrm>
            <a:off x="1699146" y="1134327"/>
            <a:ext cx="3603578" cy="5471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৬ষ্ঠ শ্রেণির পাঠ্য বই থেকে সত্যেন্দ্রনাথ দত্তের লেখা মানুষ জাতি কবিতা আবৃত্তি।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07304" y="1897039"/>
            <a:ext cx="3016155" cy="301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60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1" y="237259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25" b="7709"/>
          <a:stretch/>
        </p:blipFill>
        <p:spPr>
          <a:xfrm>
            <a:off x="2293111" y="1201003"/>
            <a:ext cx="6893344" cy="3878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93111" y="5079853"/>
            <a:ext cx="6893344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জগ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জুড়িয়া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জাতি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জাতি;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70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1" y="237259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74291" y="4793087"/>
            <a:ext cx="5311153" cy="120032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পৃথিবীর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স্তন্যে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শশী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75" y="1560325"/>
            <a:ext cx="4114800" cy="27432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68" y="1560325"/>
            <a:ext cx="4114800" cy="2743200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24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1" y="237259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0201" y="5037786"/>
            <a:ext cx="5311153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শীতাতপ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তৃষ্ণার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জ্বালা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52" y="1592687"/>
            <a:ext cx="4572000" cy="32004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958" y="1592687"/>
            <a:ext cx="4572000" cy="32004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07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1" y="237259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06865" y="4638540"/>
            <a:ext cx="5311153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কচি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কাঁচাগুলি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ডাঁটো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বাঁচিবার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যুঝি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672" y="1077945"/>
            <a:ext cx="4846320" cy="301752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67" y="1077945"/>
            <a:ext cx="4846320" cy="3017520"/>
          </a:xfrm>
          <a:prstGeom prst="rect">
            <a:avLst/>
          </a:prstGeom>
          <a:ln w="38100" cap="sq">
            <a:solidFill>
              <a:srgbClr val="7030A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390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1" y="237259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3266" y="1816605"/>
            <a:ext cx="5311153" cy="3785652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দোসর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বাঁধি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ডুবি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বাঁচি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পাইলে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ডাঙ্গা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6" y="1046542"/>
            <a:ext cx="4114800" cy="2560320"/>
          </a:xfrm>
          <a:prstGeom prst="rect">
            <a:avLst/>
          </a:prstGeom>
          <a:ln w="38100" cap="sq">
            <a:solidFill>
              <a:srgbClr val="A50B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96" y="3891989"/>
            <a:ext cx="4114800" cy="2560320"/>
          </a:xfrm>
          <a:prstGeom prst="rect">
            <a:avLst/>
          </a:prstGeom>
          <a:ln w="38100" cap="sq">
            <a:solidFill>
              <a:srgbClr val="A50B88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21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0683" y="838561"/>
            <a:ext cx="256032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228798" y="4169391"/>
            <a:ext cx="4177600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রফরফের নুর ছিদ্দিকা</a:t>
            </a:r>
          </a:p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সহকারী শিক্ষক </a:t>
            </a: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পলোগ্রাউন্ড বহুমূখী উচ্চ বিদ্যালয়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650537" y="4200203"/>
            <a:ext cx="3298678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 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</a:rPr>
              <a:t>সময়-৪৫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7" t="1697" r="5751" b="3773"/>
          <a:stretch/>
        </p:blipFill>
        <p:spPr>
          <a:xfrm>
            <a:off x="6970913" y="838561"/>
            <a:ext cx="256032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Straight Arrow Connector 9"/>
          <p:cNvCxnSpPr/>
          <p:nvPr/>
        </p:nvCxnSpPr>
        <p:spPr>
          <a:xfrm>
            <a:off x="5706810" y="797372"/>
            <a:ext cx="0" cy="4963352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550714" y="1214995"/>
            <a:ext cx="12283" cy="3942172"/>
          </a:xfrm>
          <a:prstGeom prst="line">
            <a:avLst/>
          </a:prstGeom>
          <a:ln w="38100">
            <a:solidFill>
              <a:srgbClr val="EB1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871608" y="1214995"/>
            <a:ext cx="12283" cy="3942172"/>
          </a:xfrm>
          <a:prstGeom prst="line">
            <a:avLst/>
          </a:prstGeom>
          <a:ln w="38100">
            <a:solidFill>
              <a:srgbClr val="EB13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3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67201" y="327412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4417" y="4793087"/>
            <a:ext cx="6156101" cy="1323439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কালো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ধলো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সবারই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রাঙ্গা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3549" y="1555283"/>
            <a:ext cx="3812683" cy="2748241"/>
            <a:chOff x="1763549" y="1555283"/>
            <a:chExt cx="3812683" cy="2748241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5992" y="1555283"/>
              <a:ext cx="1920240" cy="274320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Picture 4"/>
            <p:cNvPicPr>
              <a:picLocks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549" y="1560324"/>
              <a:ext cx="1920240" cy="2743200"/>
            </a:xfrm>
            <a:prstGeom prst="rect">
              <a:avLst/>
            </a:prstGeom>
            <a:ln w="38100" cap="sq">
              <a:solidFill>
                <a:srgbClr val="00B0F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pic>
        <p:nvPicPr>
          <p:cNvPr id="6" name="Picture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868" y="1560325"/>
            <a:ext cx="4114800" cy="2743200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524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TextBox 1" descr="Water droplets"/>
          <p:cNvSpPr>
            <a:spLocks noChangeArrowheads="1"/>
          </p:cNvSpPr>
          <p:nvPr/>
        </p:nvSpPr>
        <p:spPr bwMode="auto">
          <a:xfrm>
            <a:off x="4203246" y="248877"/>
            <a:ext cx="3188154" cy="81554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38100" algn="ctr">
            <a:solidFill>
              <a:srgbClr val="0000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4190" b="1" dirty="0">
                <a:latin typeface="NikoshBAN" pitchFamily="2" charset="0"/>
                <a:cs typeface="NikoshBAN" pitchFamily="2" charset="0"/>
              </a:rPr>
              <a:t>দল</a:t>
            </a:r>
            <a:r>
              <a:rPr lang="bn-IN" sz="4190" b="1" dirty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4190" b="1" dirty="0">
                <a:latin typeface="NikoshBAN" pitchFamily="2" charset="0"/>
                <a:cs typeface="NikoshBAN" pitchFamily="2" charset="0"/>
              </a:rPr>
              <a:t> কাজ</a:t>
            </a:r>
            <a:endParaRPr lang="en-US" sz="4190" b="1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7248470"/>
              </p:ext>
            </p:extLst>
          </p:nvPr>
        </p:nvGraphicFramePr>
        <p:xfrm>
          <a:off x="1365466" y="4098664"/>
          <a:ext cx="8877174" cy="211182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44385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85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76140">
                <a:tc>
                  <a:txBody>
                    <a:bodyPr/>
                    <a:lstStyle/>
                    <a:p>
                      <a:pPr algn="ctr"/>
                      <a:r>
                        <a:rPr lang="bn-IN" sz="4000" dirty="0"/>
                        <a:t>    </a:t>
                      </a:r>
                      <a:r>
                        <a:rPr lang="bn-IN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‘ ক ’ </a:t>
                      </a:r>
                      <a:endParaRPr lang="en-US" sz="40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794" marR="95794" marT="47897" marB="47897">
                    <a:solidFill>
                      <a:schemeClr val="accent1">
                        <a:lumMod val="40000"/>
                        <a:lumOff val="60000"/>
                        <a:alpha val="5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48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দল- ‘ খ ’ </a:t>
                      </a:r>
                      <a:endParaRPr lang="en-US" sz="4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 marL="95794" marR="95794" marT="47897" marB="47897">
                    <a:solidFill>
                      <a:srgbClr val="00B0F0">
                        <a:alpha val="4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050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latin typeface="NikoshBAN" pitchFamily="2" charset="0"/>
                          <a:cs typeface="NikoshBAN" pitchFamily="2" charset="0"/>
                        </a:rPr>
                        <a:t>১নং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অংশটির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মূলকথা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নিজের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ভাষায়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bn-IN" sz="3200" b="1" dirty="0" smtClean="0">
                          <a:latin typeface="NikoshBAN" pitchFamily="2" charset="0"/>
                          <a:cs typeface="NikoshBAN" pitchFamily="2" charset="0"/>
                        </a:rPr>
                        <a:t>। </a:t>
                      </a:r>
                      <a:endParaRPr lang="en-US" sz="3200" b="1" dirty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endParaRPr lang="en-US" sz="1400" dirty="0"/>
                    </a:p>
                  </a:txBody>
                  <a:tcPr marL="95794" marR="95794" marT="47897" marB="47897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২নং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অংশটির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মূলকথা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নিজের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ভাষায়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b="1" baseline="0" dirty="0" smtClean="0"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1400" dirty="0"/>
                    </a:p>
                  </a:txBody>
                  <a:tcPr marL="95794" marR="95794" marT="47897" marB="47897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71601" y="1510589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১নং--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71600" y="3016366"/>
            <a:ext cx="16836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২নং--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6379C09-1DCD-4D4A-879C-3783455616F8}"/>
              </a:ext>
            </a:extLst>
          </p:cNvPr>
          <p:cNvSpPr txBox="1"/>
          <p:nvPr/>
        </p:nvSpPr>
        <p:spPr>
          <a:xfrm>
            <a:off x="7686181" y="421029"/>
            <a:ext cx="22497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6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13428" y="1244246"/>
            <a:ext cx="6724512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শীতাতপ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ক্ষুধা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তৃষ্ণার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জ্বালা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13429" y="2800064"/>
            <a:ext cx="6724510" cy="120032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কালো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ধলো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কেবল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ভিতরে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সবারই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রাঙ্গা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1919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4359" y="1611447"/>
            <a:ext cx="7201176" cy="6506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 সালে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জন্মগ্রহন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করেছেন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2" y="2250039"/>
            <a:ext cx="2919088" cy="6372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২০৬১ সালে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61723" y="2250303"/>
            <a:ext cx="2922571" cy="6481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১৮৮২</a:t>
            </a:r>
            <a:r>
              <a:rPr lang="bn-IN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সালে  </a:t>
            </a:r>
            <a:endParaRPr lang="en-US" sz="3000" dirty="0"/>
          </a:p>
        </p:txBody>
      </p:sp>
      <p:sp>
        <p:nvSpPr>
          <p:cNvPr id="31" name="Rectangle 30"/>
          <p:cNvSpPr/>
          <p:nvPr/>
        </p:nvSpPr>
        <p:spPr>
          <a:xfrm>
            <a:off x="2286003" y="2987971"/>
            <a:ext cx="2919088" cy="6184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১৮১৯ সালে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58906" y="3039148"/>
            <a:ext cx="2906629" cy="6184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১৯৩৫ 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সালে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4361" y="3795127"/>
            <a:ext cx="5441823" cy="6506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ধলো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কি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1880" y="4562548"/>
            <a:ext cx="3205842" cy="7467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শুভ্র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  <p:sp>
        <p:nvSpPr>
          <p:cNvPr id="22" name="Rectangle 21"/>
          <p:cNvSpPr/>
          <p:nvPr/>
        </p:nvSpPr>
        <p:spPr>
          <a:xfrm>
            <a:off x="6210805" y="4583276"/>
            <a:ext cx="3151559" cy="7233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0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000" dirty="0"/>
          </a:p>
          <a:p>
            <a:endParaRPr lang="en-US" sz="3000" dirty="0"/>
          </a:p>
        </p:txBody>
      </p:sp>
      <p:sp>
        <p:nvSpPr>
          <p:cNvPr id="24" name="Rectangle 23"/>
          <p:cNvSpPr/>
          <p:nvPr/>
        </p:nvSpPr>
        <p:spPr>
          <a:xfrm>
            <a:off x="2346010" y="5549673"/>
            <a:ext cx="3181235" cy="7086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প্রাচীনকাল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  <p:sp>
        <p:nvSpPr>
          <p:cNvPr id="26" name="Rectangle 25"/>
          <p:cNvSpPr/>
          <p:nvPr/>
        </p:nvSpPr>
        <p:spPr>
          <a:xfrm>
            <a:off x="6224884" y="5549673"/>
            <a:ext cx="3147321" cy="7086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64360" y="855965"/>
            <a:ext cx="2448154" cy="578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7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6733" y="2170925"/>
            <a:ext cx="688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8595360" y="504967"/>
            <a:ext cx="1695052" cy="151587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38797" y="4598425"/>
            <a:ext cx="7072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9921361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18" grpId="0"/>
      <p:bldP spid="21" grpId="0" animBg="1"/>
      <p:bldP spid="22" grpId="0" animBg="1"/>
      <p:bldP spid="24" grpId="0" animBg="1"/>
      <p:bldP spid="26" grpId="0" animBg="1"/>
      <p:bldP spid="3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864359" y="1611447"/>
            <a:ext cx="7201176" cy="6506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খ্যাত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86002" y="2250039"/>
            <a:ext cx="2919088" cy="63729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অভ্র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আবির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161723" y="2250303"/>
            <a:ext cx="2922571" cy="64818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খ)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ছন্দের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জাদুকর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  <p:sp>
        <p:nvSpPr>
          <p:cNvPr id="31" name="Rectangle 30"/>
          <p:cNvSpPr/>
          <p:nvPr/>
        </p:nvSpPr>
        <p:spPr>
          <a:xfrm>
            <a:off x="2286003" y="2987971"/>
            <a:ext cx="2919088" cy="6184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(গ) 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পল্লি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158906" y="3039148"/>
            <a:ext cx="2906629" cy="61848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দ্রোহী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864361" y="3795127"/>
            <a:ext cx="5441823" cy="65065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ধলো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শব্দের অর্থ কি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321880" y="4562548"/>
            <a:ext cx="3205842" cy="7467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(ক)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শুভ্র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  <p:sp>
        <p:nvSpPr>
          <p:cNvPr id="22" name="Rectangle 21"/>
          <p:cNvSpPr/>
          <p:nvPr/>
        </p:nvSpPr>
        <p:spPr>
          <a:xfrm>
            <a:off x="6210805" y="4583276"/>
            <a:ext cx="3151559" cy="7233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IN" sz="30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পৃথিবী </a:t>
            </a:r>
            <a:endParaRPr lang="en-US" sz="3000" dirty="0"/>
          </a:p>
          <a:p>
            <a:pPr algn="ctr"/>
            <a:endParaRPr lang="en-US" sz="3000" dirty="0"/>
          </a:p>
        </p:txBody>
      </p:sp>
      <p:sp>
        <p:nvSpPr>
          <p:cNvPr id="24" name="Rectangle 23"/>
          <p:cNvSpPr/>
          <p:nvPr/>
        </p:nvSpPr>
        <p:spPr>
          <a:xfrm>
            <a:off x="2346010" y="5549673"/>
            <a:ext cx="3181235" cy="70868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(গ)</a:t>
            </a:r>
            <a:r>
              <a:rPr lang="bn-IN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প্রাচীনকাল</a:t>
            </a:r>
            <a:r>
              <a:rPr lang="en-US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/>
          </a:p>
        </p:txBody>
      </p:sp>
      <p:sp>
        <p:nvSpPr>
          <p:cNvPr id="26" name="Rectangle 25"/>
          <p:cNvSpPr/>
          <p:nvPr/>
        </p:nvSpPr>
        <p:spPr>
          <a:xfrm>
            <a:off x="6224884" y="5549673"/>
            <a:ext cx="3147321" cy="7086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64360" y="855965"/>
            <a:ext cx="2448154" cy="5780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75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26733" y="2170925"/>
            <a:ext cx="688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2" name="Oval 1"/>
          <p:cNvSpPr/>
          <p:nvPr/>
        </p:nvSpPr>
        <p:spPr>
          <a:xfrm>
            <a:off x="8595360" y="504967"/>
            <a:ext cx="1695052" cy="1515874"/>
          </a:xfrm>
          <a:prstGeom prst="ellipse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উত্তরের জন্য এখানে ক্লিক করুন 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75277" y="4502889"/>
            <a:ext cx="7072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61426676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18" grpId="0"/>
      <p:bldP spid="21" grpId="0" animBg="1"/>
      <p:bldP spid="22" grpId="0" animBg="1"/>
      <p:bldP spid="24" grpId="0" animBg="1"/>
      <p:bldP spid="26" grpId="0" animBg="1"/>
      <p:bldP spid="3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extBox 1"/>
          <p:cNvSpPr>
            <a:spLocks noChangeArrowheads="1"/>
          </p:cNvSpPr>
          <p:nvPr/>
        </p:nvSpPr>
        <p:spPr bwMode="auto">
          <a:xfrm>
            <a:off x="4117944" y="870770"/>
            <a:ext cx="3068457" cy="740628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38100" algn="ctr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bn-BD" sz="375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75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300" y="1909361"/>
            <a:ext cx="3468022" cy="228672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504381" y="4494050"/>
            <a:ext cx="8497438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নিয়েই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জাতি’-“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জাতি”-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আলোকে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bn-BD" sz="36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725" y="807804"/>
            <a:ext cx="1991320" cy="20181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647625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842" y="791570"/>
            <a:ext cx="6742000" cy="3866335"/>
          </a:xfrm>
          <a:prstGeom prst="roundRect">
            <a:avLst>
              <a:gd name="adj" fmla="val 16667"/>
            </a:avLst>
          </a:prstGeom>
          <a:ln w="38100">
            <a:solidFill>
              <a:srgbClr val="00B0F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2" name="Group 11"/>
          <p:cNvGrpSpPr/>
          <p:nvPr/>
        </p:nvGrpSpPr>
        <p:grpSpPr>
          <a:xfrm>
            <a:off x="2615589" y="4593843"/>
            <a:ext cx="7224440" cy="1634573"/>
            <a:chOff x="1903863" y="4271749"/>
            <a:chExt cx="8027156" cy="2061421"/>
          </a:xfrm>
        </p:grpSpPr>
        <p:sp>
          <p:nvSpPr>
            <p:cNvPr id="8" name="Up Arrow Callout 7"/>
            <p:cNvSpPr/>
            <p:nvPr/>
          </p:nvSpPr>
          <p:spPr>
            <a:xfrm>
              <a:off x="2060811" y="4271749"/>
              <a:ext cx="7851250" cy="1883391"/>
            </a:xfrm>
            <a:prstGeom prst="upArrowCallout">
              <a:avLst>
                <a:gd name="adj1" fmla="val 30797"/>
                <a:gd name="adj2" fmla="val 22826"/>
                <a:gd name="adj3" fmla="val 27174"/>
                <a:gd name="adj4" fmla="val 66426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2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3863" y="4974650"/>
              <a:ext cx="8027156" cy="135852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জাতি ,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ধর্ম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বর্ণ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নির্বিশেষে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সকল</a:t>
              </a:r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মানুষকে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সমান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মর্যাদা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দেওয়া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3200" dirty="0" err="1" smtClean="0">
                  <a:latin typeface="NikoshBAN" panose="02000000000000000000" pitchFamily="2" charset="0"/>
                  <a:cs typeface="NikoshBAN" panose="02000000000000000000" pitchFamily="2" charset="0"/>
                </a:rPr>
                <a:t>উচি</a:t>
              </a:r>
              <a:r>
                <a:rPr lang="en-US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ৎ </a:t>
              </a:r>
              <a:r>
                <a:rPr lang="en-US" sz="2880" dirty="0"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326568" y="1166842"/>
            <a:ext cx="8843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38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0084" y="572183"/>
            <a:ext cx="4766031" cy="7271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125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ভাবো</a:t>
            </a:r>
            <a:r>
              <a:rPr lang="en-US" sz="41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1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12737" r="3860" b="28357"/>
          <a:stretch/>
        </p:blipFill>
        <p:spPr>
          <a:xfrm>
            <a:off x="1131657" y="1409131"/>
            <a:ext cx="9430385" cy="46914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9743" y="1910686"/>
            <a:ext cx="1078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88609" y="1910685"/>
            <a:ext cx="122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7755" y="2101754"/>
            <a:ext cx="122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নৃগোষ্ঠি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9733" y="1922355"/>
            <a:ext cx="122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ব্রাহ্মন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43195" y="2101753"/>
            <a:ext cx="122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45040" y="1910684"/>
            <a:ext cx="122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খ্রিষ্টান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5756" y="2099672"/>
            <a:ext cx="1220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591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30" b="12554"/>
          <a:stretch/>
        </p:blipFill>
        <p:spPr>
          <a:xfrm>
            <a:off x="1064524" y="1136176"/>
            <a:ext cx="9709033" cy="4585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430683" y="402437"/>
            <a:ext cx="476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ছবিতে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ভেবে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-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31223" y="5971854"/>
            <a:ext cx="31616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94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67C0433F-A079-4F19-91C2-418345B858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78769" y="475343"/>
            <a:ext cx="7495133" cy="498529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7ACBCE07-3CAF-4F41-B80E-53FCFC5C5414}"/>
              </a:ext>
            </a:extLst>
          </p:cNvPr>
          <p:cNvSpPr txBox="1"/>
          <p:nvPr/>
        </p:nvSpPr>
        <p:spPr>
          <a:xfrm>
            <a:off x="2865120" y="998220"/>
            <a:ext cx="6286500" cy="39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80" dirty="0"/>
              <a:t> </a:t>
            </a:r>
            <a:endParaRPr lang="en-US" sz="1980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0F9D08C1-A83E-4054-80CF-491CBCDCF682}"/>
              </a:ext>
            </a:extLst>
          </p:cNvPr>
          <p:cNvSpPr/>
          <p:nvPr/>
        </p:nvSpPr>
        <p:spPr>
          <a:xfrm>
            <a:off x="3139616" y="1150180"/>
            <a:ext cx="66231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জাতি</a:t>
            </a:r>
            <a:endParaRPr lang="en-US" sz="9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6D8544A-42F8-4BAD-B3FB-C776748024EC}"/>
              </a:ext>
            </a:extLst>
          </p:cNvPr>
          <p:cNvSpPr/>
          <p:nvPr/>
        </p:nvSpPr>
        <p:spPr>
          <a:xfrm>
            <a:off x="6123518" y="2719840"/>
            <a:ext cx="3429915" cy="9628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en-US" sz="5657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657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দত্ত</a:t>
            </a:r>
            <a:endParaRPr lang="en-US" sz="565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14F2180-9C6A-45E4-8656-3BF2D883616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555172"/>
            <a:ext cx="4470400" cy="5073413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1A40976F-A973-4B62-838F-D08D8E20B945}"/>
              </a:ext>
            </a:extLst>
          </p:cNvPr>
          <p:cNvCxnSpPr>
            <a:cxnSpLocks/>
          </p:cNvCxnSpPr>
          <p:nvPr/>
        </p:nvCxnSpPr>
        <p:spPr>
          <a:xfrm>
            <a:off x="3491017" y="1229416"/>
            <a:ext cx="0" cy="12574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4E6AC3B3-238E-40D8-B21C-5F5FB0F564F1}"/>
              </a:ext>
            </a:extLst>
          </p:cNvPr>
          <p:cNvCxnSpPr>
            <a:cxnSpLocks/>
          </p:cNvCxnSpPr>
          <p:nvPr/>
        </p:nvCxnSpPr>
        <p:spPr>
          <a:xfrm>
            <a:off x="3491017" y="1215768"/>
            <a:ext cx="0" cy="1257488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877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6264 -0.00092 " pathEditMode="relative" rAng="0" ptsTypes="AA">
                                      <p:cBhvr>
                                        <p:cTn id="6" dur="18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264 -0.00092 L 0.56403 0.1969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402 0.19699 L 0.23027 0.19537 " pathEditMode="relative" rAng="0" ptsTypes="AA">
                                      <p:cBhvr>
                                        <p:cTn id="1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94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2405" y="1324301"/>
            <a:ext cx="1988308" cy="7571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32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32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0752" y="2622374"/>
            <a:ext cx="100720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এ পাঠ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bn-BD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শিক্ষার্থীরা</a:t>
            </a:r>
            <a:r>
              <a:rPr lang="en-US" sz="3600" u="sng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308610" indent="-308610" algn="just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pPr marL="308610" indent="-308610" algn="just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অর্থ জেনে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বাক্যে প্রয়োগ করতে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308610" indent="-308610" algn="just">
              <a:buFont typeface="+mj-lt"/>
              <a:buAutoNum type="arabicPeriod"/>
            </a:pP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জাতি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১ম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অর্ধেক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শুদ্ধ </a:t>
            </a:r>
            <a:r>
              <a:rPr lang="bn-BD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উচ্চারণে পড়তে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; </a:t>
            </a:r>
          </a:p>
          <a:p>
            <a:pPr marL="308610" indent="-308610" algn="just">
              <a:buFont typeface="+mj-lt"/>
              <a:buAutoNum type="arabicPeriod"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কবিতাংশটির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73836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13779256"/>
              </p:ext>
            </p:extLst>
          </p:nvPr>
        </p:nvGraphicFramePr>
        <p:xfrm>
          <a:off x="2664721" y="723332"/>
          <a:ext cx="8512795" cy="533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43401" y="313900"/>
            <a:ext cx="2552131" cy="64633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4" y="1747555"/>
            <a:ext cx="2246089" cy="32086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39870" y="1274161"/>
            <a:ext cx="855261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7500" y="2498985"/>
            <a:ext cx="855261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EB138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endParaRPr lang="en-US" sz="3600" dirty="0">
              <a:solidFill>
                <a:srgbClr val="EB138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3925" y="3700662"/>
            <a:ext cx="1101236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খ্যাতি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19001" y="4880133"/>
            <a:ext cx="1096996" cy="646331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6910" y="4968102"/>
            <a:ext cx="2552131" cy="584775"/>
          </a:xfrm>
          <a:prstGeom prst="rect">
            <a:avLst/>
          </a:prstGeom>
          <a:noFill/>
          <a:ln w="63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সত্যেন্দ্রনাথ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0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33366691-987D-4396-9650-14ABF520BE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CCCE6767-BE1B-40D8-8031-ACF7F9193D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graphicEl>
                                              <a:dgm id="{A8F6942C-D128-4ED7-80B0-58BFE67078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graphicEl>
                                              <a:dgm id="{7E73D94A-40F7-4330-9B42-685ACE0D3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graphicEl>
                                              <a:dgm id="{793F12CE-625E-4023-A455-A4A12FACD0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graphicEl>
                                              <a:dgm id="{4A3B48B5-E894-41AF-85A0-69B9CAC03A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>
                                            <p:graphicEl>
                                              <a:dgm id="{B26C03DC-1E56-41C3-9FDA-569D1C7F4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AABDC36-9E69-4B0C-9F61-209384433A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">
                                            <p:graphicEl>
                                              <a:dgm id="{8AABDC36-9E69-4B0C-9F61-209384433A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E83E5C9-F066-42C7-AD76-8A5E760ACF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4E83E5C9-F066-42C7-AD76-8A5E760ACF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  <p:bldP spid="10" grpId="0"/>
      <p:bldP spid="11" grpId="0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95338" y="4608657"/>
            <a:ext cx="7400108" cy="143691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771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77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71" dirty="0" smtClean="0">
                <a:latin typeface="NikoshBAN" pitchFamily="2" charset="0"/>
                <a:cs typeface="NikoshBAN" pitchFamily="2" charset="0"/>
              </a:rPr>
              <a:t>‘</a:t>
            </a:r>
            <a:r>
              <a:rPr lang="en-US" sz="3771" dirty="0" err="1" smtClean="0">
                <a:latin typeface="NikoshBAN" pitchFamily="2" charset="0"/>
                <a:cs typeface="NikoshBAN" pitchFamily="2" charset="0"/>
              </a:rPr>
              <a:t>সত্যেন্দ্রনাথ</a:t>
            </a:r>
            <a:r>
              <a:rPr lang="en-US" sz="377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71" dirty="0" err="1" smtClean="0">
                <a:latin typeface="NikoshBAN" pitchFamily="2" charset="0"/>
                <a:cs typeface="NikoshBAN" pitchFamily="2" charset="0"/>
              </a:rPr>
              <a:t>দত্ত</a:t>
            </a:r>
            <a:r>
              <a:rPr lang="en-US" sz="3771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771" dirty="0" err="1" smtClean="0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377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71" dirty="0">
                <a:latin typeface="NikoshBAN" pitchFamily="2" charset="0"/>
                <a:cs typeface="NikoshBAN" pitchFamily="2" charset="0"/>
              </a:rPr>
              <a:t>২টি </a:t>
            </a:r>
            <a:r>
              <a:rPr lang="en-US" sz="377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77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7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771" dirty="0">
                <a:latin typeface="NikoshBAN" pitchFamily="2" charset="0"/>
                <a:cs typeface="NikoshBAN" pitchFamily="2" charset="0"/>
              </a:rPr>
              <a:t>।</a:t>
            </a:r>
            <a:endParaRPr lang="bn-BD" sz="377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2727" y="1640018"/>
            <a:ext cx="4108850" cy="2734253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134398" y="752335"/>
            <a:ext cx="2731805" cy="70788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6379C09-1DCD-4D4A-879C-3783455616F8}"/>
              </a:ext>
            </a:extLst>
          </p:cNvPr>
          <p:cNvSpPr txBox="1"/>
          <p:nvPr/>
        </p:nvSpPr>
        <p:spPr>
          <a:xfrm>
            <a:off x="8633431" y="1273911"/>
            <a:ext cx="2408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- 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1731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2"/>
          <a:stretch/>
        </p:blipFill>
        <p:spPr>
          <a:xfrm>
            <a:off x="4838209" y="1764817"/>
            <a:ext cx="3200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25" name="TextBox 7"/>
          <p:cNvSpPr txBox="1">
            <a:spLocks noChangeArrowheads="1"/>
          </p:cNvSpPr>
          <p:nvPr/>
        </p:nvSpPr>
        <p:spPr bwMode="auto">
          <a:xfrm>
            <a:off x="746865" y="4664129"/>
            <a:ext cx="1783080" cy="5909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40" dirty="0" smtClean="0">
                <a:latin typeface="NikoshBAN" pitchFamily="2" charset="0"/>
                <a:cs typeface="NikoshBAN" pitchFamily="2" charset="0"/>
              </a:rPr>
              <a:t>শীতাতপ   </a:t>
            </a:r>
            <a:endParaRPr lang="en-US" sz="32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6" name="TextBox 9"/>
          <p:cNvSpPr txBox="1">
            <a:spLocks noChangeArrowheads="1"/>
          </p:cNvSpPr>
          <p:nvPr/>
        </p:nvSpPr>
        <p:spPr bwMode="auto">
          <a:xfrm>
            <a:off x="666187" y="2383750"/>
            <a:ext cx="2072757" cy="5909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রবি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শশী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7" name="TextBox 11"/>
          <p:cNvSpPr txBox="1">
            <a:spLocks noChangeArrowheads="1"/>
          </p:cNvSpPr>
          <p:nvPr/>
        </p:nvSpPr>
        <p:spPr bwMode="auto">
          <a:xfrm>
            <a:off x="8360279" y="2383751"/>
            <a:ext cx="2702448" cy="5909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সূর্য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4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9" name="Picture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0483" y="4045195"/>
            <a:ext cx="3200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48628" name="TextBox 5"/>
          <p:cNvSpPr txBox="1">
            <a:spLocks noChangeArrowheads="1"/>
          </p:cNvSpPr>
          <p:nvPr/>
        </p:nvSpPr>
        <p:spPr bwMode="auto">
          <a:xfrm>
            <a:off x="7908880" y="4664129"/>
            <a:ext cx="3153847" cy="59093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40" dirty="0" err="1" smtClean="0">
                <a:latin typeface="NikoshBAN" pitchFamily="2" charset="0"/>
                <a:cs typeface="NikoshBAN" pitchFamily="2" charset="0"/>
              </a:rPr>
              <a:t>গরম</a:t>
            </a:r>
            <a:r>
              <a:rPr lang="en-US" sz="324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4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0" name="TextBox 1" descr="White marble"/>
          <p:cNvSpPr>
            <a:spLocks noChangeArrowheads="1"/>
          </p:cNvSpPr>
          <p:nvPr/>
        </p:nvSpPr>
        <p:spPr bwMode="auto">
          <a:xfrm>
            <a:off x="4310540" y="598150"/>
            <a:ext cx="2740343" cy="715089"/>
          </a:xfrm>
          <a:prstGeom prst="roundRect">
            <a:avLst>
              <a:gd name="adj" fmla="val 16667"/>
            </a:avLst>
          </a:prstGeom>
          <a:solidFill>
            <a:srgbClr val="F8AAD3"/>
          </a:solidFill>
          <a:ln w="38100" algn="ctr">
            <a:solidFill>
              <a:srgbClr val="0070C0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bn-BD" sz="3600" b="1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3600" b="1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614" y="1764817"/>
            <a:ext cx="3200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482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8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48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9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4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5" grpId="0" animBg="1"/>
      <p:bldP spid="1048626" grpId="0" animBg="1"/>
      <p:bldP spid="1048627" grpId="0" animBg="1"/>
      <p:bldP spid="10486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419</TotalTime>
  <Words>569</Words>
  <Application>Microsoft Office PowerPoint</Application>
  <PresentationFormat>Custom</PresentationFormat>
  <Paragraphs>140</Paragraphs>
  <Slides>25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48</cp:revision>
  <dcterms:created xsi:type="dcterms:W3CDTF">2020-12-16T12:45:38Z</dcterms:created>
  <dcterms:modified xsi:type="dcterms:W3CDTF">2020-12-18T11:56:11Z</dcterms:modified>
</cp:coreProperties>
</file>