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F13C0-3E63-4911-95F3-8C4C7035AF3A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931D-7513-483A-9E69-626A1F2E3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9931D-7513-483A-9E69-626A1F2E31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3999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ওরা গুলি ছোড়ে’- কথাটি ব্যাখ্যা কর ।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কবিতার নির্বাচিত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00164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সেদিনও এমনি নীল গগনের বসনে শীতের শেষে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 জাগা চাঁদ চুমো খেয়েছিল হেসে;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পথে পথে ফোটে রজনীগন্ধা অলকনন্দা যেন ,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 সময় ঝড় এলো ক্ষ্যাপা বুনো ।।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সেই আঁধারের পশুদের মুখ চেনা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তাহাদের তরে মায়ের , বোনের , ভায়ের চরম ঘৃণা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ওরা গুলি ছোড়ে এদেশের প্রাণে দেশের দাবিকে রোখে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ওদের ঘৃণা পদাঘাত এই বাংলার বুকে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ওরা এদেশের নয় ,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 ভাগ্য ওরা করে বিক্রয়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ওরা মানুষের অন্ন ,বস্ত্র ,শান্তি নিয়েছে কাড়ি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একুশে ফেব্রুয়ারী , একুশে ফেব্রুয়ারী ।।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তাহাদের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ভায়ের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ঘৃনা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এ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লাইনটি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কবিতার নির্বাচিত অংশ জেনে নিই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15498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 আজ জাগো তুমি আজ জাগো একুশে ফেব্রুয়ারী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আজো জালিমের কারাগারে মরে বীর-ছেলে বীর-নারী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 শহীদ ভাইয়ের আত্মা ডাকে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জাগো মানুষের শুপ্ত শক্তি হাটে মাঠে ঘাটে বাঁকে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দারুণ ক্রোধের আগুনে আবার জ্বালব ফেব্রুয়ারি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একুশে ফেব্রুয়ারি , একুশে ফেব্রুয়ারি ।।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প্রশ্নঃ-‘আজো জালিমের কারাগারে মরে বীর-ছেলে বীর-নারী’- এ লাইনটি ব্যাখ্যা কর ।  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‘অলোকনন্দা’ শব্দের অর্থ কি ?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নদীর  ধারা                    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পুস্প      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স্বর্গীয় নদীর ধারা           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সূবর্ণ লতা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প্রশ্নঃ-০২-’একুশের গান’ কবিতার মাধ্যমে কবি আমাদের কোন চেতনাটি স্বরণ করিয়ে দিয়েছেন ?</a:t>
            </a: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প্রতিষ্টা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ii.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iii.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আত্মত্যাগ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ক. 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ii        খ.     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iii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গ.      ii    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iii          ঘ.    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ii    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iii     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81200" y="2057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6096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64742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০৩ ও ০৪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মাগো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কেড়ে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নেবে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তাইতো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দেরি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ঝুড়ি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তবেই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ফিরছে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০৩-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অরা গুলি ছোড়ে এদেশের প্রাণে দেশের দাবিকে রোধে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ii.  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দারুণ ক্রোধের আগুনে আবার জ্বালব ফেব্রুইয়ারি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রাত জাগা চাঁদ চুমো খেয়েছিল শেষে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 সঠিক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প্রশ্নঃ-০৪-উল্লিখিত কবিতাংশে ‘একুশের গান’ কবিতার কোন দিকটির প্রতিফলন ঘটেছে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শহিদের অধিকার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শহিদের স্মৃতিচারণ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প্রতিশোধ স্পৃহা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শহিদের ত্যাগ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37338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6324600"/>
            <a:ext cx="4572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০১৭১৭৭৫৪৮০৭   </a:t>
            </a: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8288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‘ঝড়ের রাত্রে , বৈশাখী দিনে , বরষার দুর্দিনে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অভিযাত্রিক , নির্ভীক তারা পথ লয় ঠিক চিনে ।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হয়তো বা ভূল , তবু ভয় নাই , তরুণের তাজা প্রাণ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পথ হারালেও হার মানে নাকো , করে চলে সন্ধান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 পথের , মুক্ত পথের , সন্ধানী আলো জ্বলে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বিনিদ্র আঁখি তারকার সম , পথে পথে তারা চলে ।’ </a:t>
            </a:r>
          </a:p>
          <a:p>
            <a:pPr marL="742950" indent="-742950"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‘ওরে কেড়ে নিতে চায় বুকের স্বপ্ন, মায়ের মুখের ভাষা </a:t>
            </a:r>
          </a:p>
          <a:p>
            <a:pPr marL="742950" indent="-742950"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ঝড়িতে রক্ত ,ভাইয়ের প্রাণ , হৃদয়ের ভালোবাসা ।</a:t>
            </a:r>
          </a:p>
          <a:p>
            <a:pPr marL="742950" indent="-742950"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জেগে উঠো আজ সাহসী যৌবন, আনো নব উত্থান </a:t>
            </a:r>
          </a:p>
          <a:p>
            <a:pPr marL="742950" indent="-742950"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দ্রোহের আগুনে পোড়াও ওদের , গাও বিজয় গান ।’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01675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‘একুশের গান’ কবিতাটি কোন শহিদের স্মরণে লেখা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 ?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‘সেই আঁধারের পশুদের মুখ চেনা’ – চরণটি ব্যাখ্যা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উদ্দীপক-২-এর আলোকে ‘একুশের গান’ কবিতায়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বর্নিত ‘ওরা এদেশের নয়’- 	চরণটি ব্যাখ্যা কর । </a:t>
            </a:r>
          </a:p>
          <a:p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প্রথম উদ্দীপকের যিনি অভিযাত্রিক তিনিই ‘একুশের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গান’ কবিতার ভাষা-শহিদ- 	বিশ্লেষণ কর ।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৮ম  </a:t>
            </a:r>
          </a:p>
          <a:p>
            <a:pPr algn="ctr"/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পদ্যাংশ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৫০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১৮-১২-২০২০ইং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495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648201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4495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648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495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648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4495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343400"/>
            <a:ext cx="464820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1"/>
            <a:ext cx="9144000" cy="504753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“একুশের গান”</a:t>
            </a:r>
            <a:endParaRPr lang="bn-BD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আবদুল গাফফার চৌধুরী</a:t>
            </a:r>
            <a:endParaRPr lang="bn-BD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(পদ্যাংশ)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(শেষ অংশ)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নুতন ও কঠিন শব্দের অর্থসহ বাক্য তৈরী করতে পারবে । </a:t>
            </a:r>
          </a:p>
          <a:p>
            <a:pPr marL="457200" indent="-45720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কবিতার নির্বাচিত অংশ প্রমিথ উচ্চারণে আবৃতি করতে পারবে । </a:t>
            </a:r>
          </a:p>
          <a:p>
            <a:pPr marL="457200" indent="-45720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একুশে ফেব্রুয়ারী সম্পর্কে জানতে পারবে ।</a:t>
            </a:r>
          </a:p>
          <a:p>
            <a:pPr marL="457200" indent="-45720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‘একুশের গান’ কবিতার ভাবার্থ জানতে পারবে । 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ও কঠিন শব্দের অর্থ  জেনে নিই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21336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লগন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24384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33800"/>
            <a:ext cx="2667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ছোড়ে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22098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914400"/>
            <a:ext cx="43434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লগ্ন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2286000"/>
            <a:ext cx="43434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স্বর্গীয়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6200" y="3505200"/>
            <a:ext cx="5257800" cy="1905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সৈন্যদের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১৯৫২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ক্রিষ্টাব্দের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রাষ্টীয়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স্বীকৃতির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দাবিতে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আন্দোলনকারীদের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ছুড়েছিল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0" y="5638800"/>
            <a:ext cx="49530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বাংলা আন্দোলনের মাস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124200" y="24384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124200" y="1219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819400" y="38100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667000" y="5791200"/>
            <a:ext cx="978408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743</Words>
  <Application>Microsoft Office PowerPoint</Application>
  <PresentationFormat>On-screen Show (4:3)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41</cp:revision>
  <dcterms:created xsi:type="dcterms:W3CDTF">2006-08-16T00:00:00Z</dcterms:created>
  <dcterms:modified xsi:type="dcterms:W3CDTF">2020-12-17T17:54:54Z</dcterms:modified>
</cp:coreProperties>
</file>