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C82"/>
    <a:srgbClr val="C0C0C0"/>
    <a:srgbClr val="B3D0EB"/>
    <a:srgbClr val="98C0E4"/>
    <a:srgbClr val="F9B9DF"/>
    <a:srgbClr val="F47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6" autoAdjust="0"/>
  </p:normalViewPr>
  <p:slideViewPr>
    <p:cSldViewPr snapToGrid="0">
      <p:cViewPr varScale="1">
        <p:scale>
          <a:sx n="50" d="100"/>
          <a:sy n="50" d="100"/>
        </p:scale>
        <p:origin x="4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8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9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4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45C1-409B-496F-8C96-CE6F766E15F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EF27-5528-4C21-B55B-565D514D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6" y="1733550"/>
            <a:ext cx="5661737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36" y="422536"/>
            <a:ext cx="5661737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9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57200"/>
            <a:ext cx="2819400" cy="762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47799"/>
            <a:ext cx="11220450" cy="3783768"/>
          </a:xfr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অ্যামাইড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বেনজিন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ডায়াজোনিয়াম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প্রস্তুতির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বেনজিন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ডায়াজোনিয়াম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লবনকে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HCl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85800"/>
            <a:ext cx="455295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553953"/>
            <a:ext cx="11449049" cy="8562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ডায়াজোনিয়াম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বিক্রিয়াসহ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95450"/>
            <a:ext cx="45529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9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028950" y="571500"/>
            <a:ext cx="7505700" cy="83820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7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305050"/>
            <a:ext cx="70104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4108" y="78147"/>
            <a:ext cx="4857750" cy="838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014108" y="1055368"/>
            <a:ext cx="4857750" cy="25320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9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মনিরুল</a:t>
            </a:r>
            <a:r>
              <a:rPr lang="en-US" sz="9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76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0" kern="14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7000" kern="14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67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আফছার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59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59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01720574751</a:t>
            </a:r>
            <a:endParaRPr lang="en-US" sz="4200" b="1" kern="140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14108" y="3832425"/>
            <a:ext cx="4857750" cy="5047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4108" y="4582205"/>
            <a:ext cx="4857750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অ্যামাইড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58" y="1055368"/>
            <a:ext cx="1996011" cy="2532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036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1804" y="612098"/>
            <a:ext cx="2667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2204" y="1885430"/>
            <a:ext cx="11506200" cy="426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অ্যামাইড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অ্যামাইড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সনাক্তকরা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বেনজিন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ডায়াজোনিয়াম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প্রস্তুতির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8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4390" r="2861" b="62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53133" r="39576" b="28290"/>
          <a:stretch/>
        </p:blipFill>
        <p:spPr>
          <a:xfrm>
            <a:off x="0" y="3575153"/>
            <a:ext cx="12192000" cy="3117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36752" r="4412" b="47219"/>
          <a:stretch/>
        </p:blipFill>
        <p:spPr>
          <a:xfrm>
            <a:off x="0" y="-1"/>
            <a:ext cx="12192000" cy="3575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24866" y="2938072"/>
            <a:ext cx="4257206" cy="637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74973" r="2107" b="2077"/>
          <a:stretch/>
        </p:blipFill>
        <p:spPr>
          <a:xfrm>
            <a:off x="0" y="1"/>
            <a:ext cx="12192000" cy="3552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6776" r="4438" b="69181"/>
          <a:stretch/>
        </p:blipFill>
        <p:spPr>
          <a:xfrm>
            <a:off x="0" y="3552670"/>
            <a:ext cx="12192000" cy="33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5463" r="2107" b="52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46995" r="941" b="42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0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1070" r="2377" b="70054"/>
          <a:stretch/>
        </p:blipFill>
        <p:spPr>
          <a:xfrm>
            <a:off x="0" y="734518"/>
            <a:ext cx="12192000" cy="51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111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বাড়ির কাজ</vt:lpstr>
      <vt:lpstr>সকলকে আন্তরিক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Manir</dc:creator>
  <cp:lastModifiedBy>Manir</cp:lastModifiedBy>
  <cp:revision>66</cp:revision>
  <dcterms:created xsi:type="dcterms:W3CDTF">2020-12-16T05:47:56Z</dcterms:created>
  <dcterms:modified xsi:type="dcterms:W3CDTF">2020-12-18T01:34:16Z</dcterms:modified>
</cp:coreProperties>
</file>