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912" r:id="rId2"/>
  </p:sldMasterIdLst>
  <p:notesMasterIdLst>
    <p:notesMasterId r:id="rId19"/>
  </p:notesMasterIdLst>
  <p:sldIdLst>
    <p:sldId id="476" r:id="rId3"/>
    <p:sldId id="517" r:id="rId4"/>
    <p:sldId id="627" r:id="rId5"/>
    <p:sldId id="518" r:id="rId6"/>
    <p:sldId id="519" r:id="rId7"/>
    <p:sldId id="621" r:id="rId8"/>
    <p:sldId id="590" r:id="rId9"/>
    <p:sldId id="613" r:id="rId10"/>
    <p:sldId id="628" r:id="rId11"/>
    <p:sldId id="629" r:id="rId12"/>
    <p:sldId id="630" r:id="rId13"/>
    <p:sldId id="631" r:id="rId14"/>
    <p:sldId id="632" r:id="rId15"/>
    <p:sldId id="623" r:id="rId16"/>
    <p:sldId id="633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0000CC"/>
    <a:srgbClr val="FF0066"/>
    <a:srgbClr val="FFCC00"/>
    <a:srgbClr val="33CC33"/>
    <a:srgbClr val="FF9900"/>
    <a:srgbClr val="BB5181"/>
    <a:srgbClr val="B0C7E2"/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83154" autoAdjust="0"/>
  </p:normalViewPr>
  <p:slideViewPr>
    <p:cSldViewPr>
      <p:cViewPr>
        <p:scale>
          <a:sx n="53" d="100"/>
          <a:sy n="53" d="100"/>
        </p:scale>
        <p:origin x="-725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EF694-38D5-400D-AC5B-419419AED14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AA953E-484F-447D-BC61-20D90FF9ED3D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সামাজিকীকরণের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প্রথম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প্রধান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বাহন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EBCBE9EE-F225-4E01-8364-2E642BE74D9B}" type="parTrans" cxnId="{10A56522-B73F-410B-BD47-4B348AE22522}">
      <dgm:prSet/>
      <dgm:spPr/>
      <dgm:t>
        <a:bodyPr/>
        <a:lstStyle/>
        <a:p>
          <a:endParaRPr lang="en-US"/>
        </a:p>
      </dgm:t>
    </dgm:pt>
    <dgm:pt modelId="{BE1F1FC6-6A9E-4D30-B5AD-A5F84CED396D}" type="sibTrans" cxnId="{10A56522-B73F-410B-BD47-4B348AE22522}">
      <dgm:prSet/>
      <dgm:spPr/>
      <dgm:t>
        <a:bodyPr/>
        <a:lstStyle/>
        <a:p>
          <a:endParaRPr lang="en-US"/>
        </a:p>
      </dgm:t>
    </dgm:pt>
    <dgm:pt modelId="{7674286C-DC4E-4DED-A25F-C440CB90C9C8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স্থানীয়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মানুষের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ভাষা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আচার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আচরন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মূল্যবোধ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আচরণকে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প্রভাবিত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ED17DFC-A0CB-4326-BA27-952CA935F694}" type="parTrans" cxnId="{E9CDF5C2-5FD9-46F3-8FF6-DDC7CBCC1F9B}">
      <dgm:prSet/>
      <dgm:spPr/>
      <dgm:t>
        <a:bodyPr/>
        <a:lstStyle/>
        <a:p>
          <a:endParaRPr lang="en-US"/>
        </a:p>
      </dgm:t>
    </dgm:pt>
    <dgm:pt modelId="{B04473CD-3132-4FE6-A54F-2453ADB4D4C3}" type="sibTrans" cxnId="{E9CDF5C2-5FD9-46F3-8FF6-DDC7CBCC1F9B}">
      <dgm:prSet/>
      <dgm:spPr/>
      <dgm:t>
        <a:bodyPr/>
        <a:lstStyle/>
        <a:p>
          <a:endParaRPr lang="en-US"/>
        </a:p>
      </dgm:t>
    </dgm:pt>
    <dgm:pt modelId="{EA9C21CC-5BF3-4BD2-BD4D-A1DD6452ED97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সহমর্মিতা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সহযোগিতা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সহনশীলতা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নেতৃত্বের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গুনাবলী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বিকশিত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হয়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BFEF03D-0943-435F-9892-A57EB0220178}" type="parTrans" cxnId="{90A046F2-7EF4-42B4-BA08-4F705EC5537F}">
      <dgm:prSet/>
      <dgm:spPr/>
      <dgm:t>
        <a:bodyPr/>
        <a:lstStyle/>
        <a:p>
          <a:endParaRPr lang="en-US"/>
        </a:p>
      </dgm:t>
    </dgm:pt>
    <dgm:pt modelId="{905FCF3C-6BFD-464A-85A9-78067CA00251}" type="sibTrans" cxnId="{90A046F2-7EF4-42B4-BA08-4F705EC5537F}">
      <dgm:prSet/>
      <dgm:spPr/>
      <dgm:t>
        <a:bodyPr/>
        <a:lstStyle/>
        <a:p>
          <a:endParaRPr lang="en-US"/>
        </a:p>
      </dgm:t>
    </dgm:pt>
    <dgm:pt modelId="{4BCF53B0-E162-4EA5-8878-C87145B7B86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অংশগ্রহনমূলক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মনোভাব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গড়ে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উঠে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7275BA5-B7F6-4647-8964-F2ECCC06BCF6}" type="parTrans" cxnId="{979EC1F1-3224-4B1F-8B58-2EC21EF7158E}">
      <dgm:prSet/>
      <dgm:spPr/>
      <dgm:t>
        <a:bodyPr/>
        <a:lstStyle/>
        <a:p>
          <a:endParaRPr lang="en-US"/>
        </a:p>
      </dgm:t>
    </dgm:pt>
    <dgm:pt modelId="{72333BFB-4A96-488B-96DF-A4473B8E9DA4}" type="sibTrans" cxnId="{979EC1F1-3224-4B1F-8B58-2EC21EF7158E}">
      <dgm:prSet/>
      <dgm:spPr/>
      <dgm:t>
        <a:bodyPr/>
        <a:lstStyle/>
        <a:p>
          <a:endParaRPr lang="en-US"/>
        </a:p>
      </dgm:t>
    </dgm:pt>
    <dgm:pt modelId="{6D4D3523-F558-4E4A-975B-2F99479E0BB7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মানুষকে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সচেতন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সংগঠিত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BD5FDFA-5044-4B46-8ADC-315F8A818B35}" type="parTrans" cxnId="{87CC179C-B963-4D1B-AD44-FF47BF280507}">
      <dgm:prSet/>
      <dgm:spPr/>
      <dgm:t>
        <a:bodyPr/>
        <a:lstStyle/>
        <a:p>
          <a:endParaRPr lang="en-US"/>
        </a:p>
      </dgm:t>
    </dgm:pt>
    <dgm:pt modelId="{6F036665-EC4C-4FB9-BE0C-2C1C3052A223}" type="sibTrans" cxnId="{87CC179C-B963-4D1B-AD44-FF47BF280507}">
      <dgm:prSet/>
      <dgm:spPr/>
      <dgm:t>
        <a:bodyPr/>
        <a:lstStyle/>
        <a:p>
          <a:endParaRPr lang="en-US"/>
        </a:p>
      </dgm:t>
    </dgm:pt>
    <dgm:pt modelId="{EDFD6F9A-5FAD-4ACA-AD1F-C5B6E42D95CC}" type="pres">
      <dgm:prSet presAssocID="{55FEF694-38D5-400D-AC5B-419419AED14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5A018-5F70-4C31-8E02-011672E1EEAE}" type="pres">
      <dgm:prSet presAssocID="{33AA953E-484F-447D-BC61-20D90FF9ED3D}" presName="composite" presStyleCnt="0"/>
      <dgm:spPr/>
    </dgm:pt>
    <dgm:pt modelId="{9410FFC4-1EF5-4FD1-BAC2-C9B6A4F8E190}" type="pres">
      <dgm:prSet presAssocID="{33AA953E-484F-447D-BC61-20D90FF9ED3D}" presName="imgShp" presStyleLbl="fgImgPlace1" presStyleIdx="0" presStyleCnt="5" custLinFactX="-47443" custLinFactNeighborX="-100000" custLinFactNeighborY="-3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1923DD8-CB65-4F7F-BB63-EBA92358D296}" type="pres">
      <dgm:prSet presAssocID="{33AA953E-484F-447D-BC61-20D90FF9ED3D}" presName="txShp" presStyleLbl="node1" presStyleIdx="0" presStyleCnt="5" custScaleX="85410" custScaleY="69204" custLinFactNeighborX="-18630" custLinFactNeighborY="4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56BE0-7592-46A1-8143-45D83F64292E}" type="pres">
      <dgm:prSet presAssocID="{BE1F1FC6-6A9E-4D30-B5AD-A5F84CED396D}" presName="spacing" presStyleCnt="0"/>
      <dgm:spPr/>
    </dgm:pt>
    <dgm:pt modelId="{EB448996-B02D-4F51-8A22-463DD65CA9B2}" type="pres">
      <dgm:prSet presAssocID="{7674286C-DC4E-4DED-A25F-C440CB90C9C8}" presName="composite" presStyleCnt="0"/>
      <dgm:spPr/>
    </dgm:pt>
    <dgm:pt modelId="{8E94D7B8-DCB0-4FFC-8FBA-EFE67BA9F79A}" type="pres">
      <dgm:prSet presAssocID="{7674286C-DC4E-4DED-A25F-C440CB90C9C8}" presName="imgShp" presStyleLbl="fgImgPlace1" presStyleIdx="1" presStyleCnt="5" custLinFactX="-1911" custLinFactNeighborX="-100000" custLinFactNeighborY="8276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DD34879-22BB-4841-B337-5850A177324C}" type="pres">
      <dgm:prSet presAssocID="{7674286C-DC4E-4DED-A25F-C440CB90C9C8}" presName="txShp" presStyleLbl="node1" presStyleIdx="1" presStyleCnt="5" custScaleX="130749" custScaleY="86612" custLinFactNeighborX="9632" custLinFactNeighborY="-25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B5A45-8AF5-4178-A6FE-8A227546D3D5}" type="pres">
      <dgm:prSet presAssocID="{B04473CD-3132-4FE6-A54F-2453ADB4D4C3}" presName="spacing" presStyleCnt="0"/>
      <dgm:spPr/>
    </dgm:pt>
    <dgm:pt modelId="{2BA8C1DF-6716-44FA-A61A-9FB5D16BF25F}" type="pres">
      <dgm:prSet presAssocID="{EA9C21CC-5BF3-4BD2-BD4D-A1DD6452ED97}" presName="composite" presStyleCnt="0"/>
      <dgm:spPr/>
    </dgm:pt>
    <dgm:pt modelId="{C5A0B699-5921-47E0-8A51-D63169FFD2AE}" type="pres">
      <dgm:prSet presAssocID="{EA9C21CC-5BF3-4BD2-BD4D-A1DD6452ED97}" presName="imgShp" presStyleLbl="fgImgPlace1" presStyleIdx="2" presStyleCnt="5" custLinFactX="-4306" custLinFactY="-60008" custLinFactNeighborX="-100000" custLinFactNeighborY="-1000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B7F8883-71AC-44D7-A4C3-46BD03FDECE5}" type="pres">
      <dgm:prSet presAssocID="{EA9C21CC-5BF3-4BD2-BD4D-A1DD6452ED97}" presName="txShp" presStyleLbl="node1" presStyleIdx="2" presStyleCnt="5" custScaleX="128252" custScaleY="86775" custLinFactNeighborX="8383" custLinFactNeighborY="-35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5BD39-66A0-452F-A5DF-52CA4545C682}" type="pres">
      <dgm:prSet presAssocID="{905FCF3C-6BFD-464A-85A9-78067CA00251}" presName="spacing" presStyleCnt="0"/>
      <dgm:spPr/>
    </dgm:pt>
    <dgm:pt modelId="{86793ED6-CF9F-4C1D-9951-C6252877A6E4}" type="pres">
      <dgm:prSet presAssocID="{4BCF53B0-E162-4EA5-8878-C87145B7B86C}" presName="composite" presStyleCnt="0"/>
      <dgm:spPr/>
    </dgm:pt>
    <dgm:pt modelId="{933BC59C-46F0-4CF2-9664-2886B1DC492D}" type="pres">
      <dgm:prSet presAssocID="{4BCF53B0-E162-4EA5-8878-C87145B7B86C}" presName="imgShp" presStyleLbl="fgImgPlace1" presStyleIdx="3" presStyleCnt="5" custLinFactX="-77444" custLinFactNeighborX="-100000" custLinFactNeighborY="-6985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F3FCDCE4-07F5-4507-8B5F-B8CCAAF0A8B9}" type="pres">
      <dgm:prSet presAssocID="{4BCF53B0-E162-4EA5-8878-C87145B7B86C}" presName="txShp" presStyleLbl="node1" presStyleIdx="3" presStyleCnt="5" custScaleX="69854" custScaleY="71062" custLinFactNeighborX="-30561" custLinFactNeighborY="-61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CEA99-A953-405D-A5FB-719BCD96F54C}" type="pres">
      <dgm:prSet presAssocID="{72333BFB-4A96-488B-96DF-A4473B8E9DA4}" presName="spacing" presStyleCnt="0"/>
      <dgm:spPr/>
    </dgm:pt>
    <dgm:pt modelId="{C00B4BBC-7BC9-436A-A2B6-BDC6981F333E}" type="pres">
      <dgm:prSet presAssocID="{6D4D3523-F558-4E4A-975B-2F99479E0BB7}" presName="composite" presStyleCnt="0"/>
      <dgm:spPr/>
    </dgm:pt>
    <dgm:pt modelId="{F9AFEDF7-C5A9-404A-B29C-8BDCC9D8552C}" type="pres">
      <dgm:prSet presAssocID="{6D4D3523-F558-4E4A-975B-2F99479E0BB7}" presName="imgShp" presStyleLbl="fgImgPlace1" presStyleIdx="4" presStyleCnt="5" custLinFactX="-70008" custLinFactNeighborX="-100000" custLinFactNeighborY="-8969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BE76D609-7EF1-4947-98C1-697A1A9B77A4}" type="pres">
      <dgm:prSet presAssocID="{6D4D3523-F558-4E4A-975B-2F99479E0BB7}" presName="txShp" presStyleLbl="node1" presStyleIdx="4" presStyleCnt="5" custScaleX="73710" custScaleY="71062" custLinFactNeighborX="-27405" custLinFactNeighborY="-84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A56522-B73F-410B-BD47-4B348AE22522}" srcId="{55FEF694-38D5-400D-AC5B-419419AED149}" destId="{33AA953E-484F-447D-BC61-20D90FF9ED3D}" srcOrd="0" destOrd="0" parTransId="{EBCBE9EE-F225-4E01-8364-2E642BE74D9B}" sibTransId="{BE1F1FC6-6A9E-4D30-B5AD-A5F84CED396D}"/>
    <dgm:cxn modelId="{979EC1F1-3224-4B1F-8B58-2EC21EF7158E}" srcId="{55FEF694-38D5-400D-AC5B-419419AED149}" destId="{4BCF53B0-E162-4EA5-8878-C87145B7B86C}" srcOrd="3" destOrd="0" parTransId="{B7275BA5-B7F6-4647-8964-F2ECCC06BCF6}" sibTransId="{72333BFB-4A96-488B-96DF-A4473B8E9DA4}"/>
    <dgm:cxn modelId="{E9CDF5C2-5FD9-46F3-8FF6-DDC7CBCC1F9B}" srcId="{55FEF694-38D5-400D-AC5B-419419AED149}" destId="{7674286C-DC4E-4DED-A25F-C440CB90C9C8}" srcOrd="1" destOrd="0" parTransId="{FED17DFC-A0CB-4326-BA27-952CA935F694}" sibTransId="{B04473CD-3132-4FE6-A54F-2453ADB4D4C3}"/>
    <dgm:cxn modelId="{992C957D-0844-43B2-8883-C018AC56E8E4}" type="presOf" srcId="{7674286C-DC4E-4DED-A25F-C440CB90C9C8}" destId="{CDD34879-22BB-4841-B337-5850A177324C}" srcOrd="0" destOrd="0" presId="urn:microsoft.com/office/officeart/2005/8/layout/vList3"/>
    <dgm:cxn modelId="{90A046F2-7EF4-42B4-BA08-4F705EC5537F}" srcId="{55FEF694-38D5-400D-AC5B-419419AED149}" destId="{EA9C21CC-5BF3-4BD2-BD4D-A1DD6452ED97}" srcOrd="2" destOrd="0" parTransId="{9BFEF03D-0943-435F-9892-A57EB0220178}" sibTransId="{905FCF3C-6BFD-464A-85A9-78067CA00251}"/>
    <dgm:cxn modelId="{D4C49B4D-6165-4DEB-BB6C-491D9CBEC6A9}" type="presOf" srcId="{EA9C21CC-5BF3-4BD2-BD4D-A1DD6452ED97}" destId="{5B7F8883-71AC-44D7-A4C3-46BD03FDECE5}" srcOrd="0" destOrd="0" presId="urn:microsoft.com/office/officeart/2005/8/layout/vList3"/>
    <dgm:cxn modelId="{49330FCB-9FE7-409A-A77A-2782B2E33B0B}" type="presOf" srcId="{55FEF694-38D5-400D-AC5B-419419AED149}" destId="{EDFD6F9A-5FAD-4ACA-AD1F-C5B6E42D95CC}" srcOrd="0" destOrd="0" presId="urn:microsoft.com/office/officeart/2005/8/layout/vList3"/>
    <dgm:cxn modelId="{BED19A55-DF22-4D79-8948-648D14D6E50B}" type="presOf" srcId="{6D4D3523-F558-4E4A-975B-2F99479E0BB7}" destId="{BE76D609-7EF1-4947-98C1-697A1A9B77A4}" srcOrd="0" destOrd="0" presId="urn:microsoft.com/office/officeart/2005/8/layout/vList3"/>
    <dgm:cxn modelId="{87CC179C-B963-4D1B-AD44-FF47BF280507}" srcId="{55FEF694-38D5-400D-AC5B-419419AED149}" destId="{6D4D3523-F558-4E4A-975B-2F99479E0BB7}" srcOrd="4" destOrd="0" parTransId="{EBD5FDFA-5044-4B46-8ADC-315F8A818B35}" sibTransId="{6F036665-EC4C-4FB9-BE0C-2C1C3052A223}"/>
    <dgm:cxn modelId="{85BF09C3-A72A-4F62-BEB2-D0FBD35AFA39}" type="presOf" srcId="{33AA953E-484F-447D-BC61-20D90FF9ED3D}" destId="{A1923DD8-CB65-4F7F-BB63-EBA92358D296}" srcOrd="0" destOrd="0" presId="urn:microsoft.com/office/officeart/2005/8/layout/vList3"/>
    <dgm:cxn modelId="{27771720-9DC3-4128-97D6-D82584405B83}" type="presOf" srcId="{4BCF53B0-E162-4EA5-8878-C87145B7B86C}" destId="{F3FCDCE4-07F5-4507-8B5F-B8CCAAF0A8B9}" srcOrd="0" destOrd="0" presId="urn:microsoft.com/office/officeart/2005/8/layout/vList3"/>
    <dgm:cxn modelId="{392D05CA-3BE0-496B-A303-9BC0BEBDCE4A}" type="presParOf" srcId="{EDFD6F9A-5FAD-4ACA-AD1F-C5B6E42D95CC}" destId="{A965A018-5F70-4C31-8E02-011672E1EEAE}" srcOrd="0" destOrd="0" presId="urn:microsoft.com/office/officeart/2005/8/layout/vList3"/>
    <dgm:cxn modelId="{0E890678-001A-4C3A-B2DE-97D2340D8FDA}" type="presParOf" srcId="{A965A018-5F70-4C31-8E02-011672E1EEAE}" destId="{9410FFC4-1EF5-4FD1-BAC2-C9B6A4F8E190}" srcOrd="0" destOrd="0" presId="urn:microsoft.com/office/officeart/2005/8/layout/vList3"/>
    <dgm:cxn modelId="{7DE8821E-A5B0-4F36-AAA7-6AF03C25F5CF}" type="presParOf" srcId="{A965A018-5F70-4C31-8E02-011672E1EEAE}" destId="{A1923DD8-CB65-4F7F-BB63-EBA92358D296}" srcOrd="1" destOrd="0" presId="urn:microsoft.com/office/officeart/2005/8/layout/vList3"/>
    <dgm:cxn modelId="{3126EF74-5DC0-4732-BD59-7D6904152F5B}" type="presParOf" srcId="{EDFD6F9A-5FAD-4ACA-AD1F-C5B6E42D95CC}" destId="{40556BE0-7592-46A1-8143-45D83F64292E}" srcOrd="1" destOrd="0" presId="urn:microsoft.com/office/officeart/2005/8/layout/vList3"/>
    <dgm:cxn modelId="{9A3BA521-FF73-4302-AB0E-BBDD98344265}" type="presParOf" srcId="{EDFD6F9A-5FAD-4ACA-AD1F-C5B6E42D95CC}" destId="{EB448996-B02D-4F51-8A22-463DD65CA9B2}" srcOrd="2" destOrd="0" presId="urn:microsoft.com/office/officeart/2005/8/layout/vList3"/>
    <dgm:cxn modelId="{471F0ED0-E470-4CF0-94D4-07D92D56AE38}" type="presParOf" srcId="{EB448996-B02D-4F51-8A22-463DD65CA9B2}" destId="{8E94D7B8-DCB0-4FFC-8FBA-EFE67BA9F79A}" srcOrd="0" destOrd="0" presId="urn:microsoft.com/office/officeart/2005/8/layout/vList3"/>
    <dgm:cxn modelId="{22531EDA-BE46-428D-B0AF-D388F97AD5A5}" type="presParOf" srcId="{EB448996-B02D-4F51-8A22-463DD65CA9B2}" destId="{CDD34879-22BB-4841-B337-5850A177324C}" srcOrd="1" destOrd="0" presId="urn:microsoft.com/office/officeart/2005/8/layout/vList3"/>
    <dgm:cxn modelId="{B6A1F98F-05CE-4811-B4BC-72228F7B745D}" type="presParOf" srcId="{EDFD6F9A-5FAD-4ACA-AD1F-C5B6E42D95CC}" destId="{E55B5A45-8AF5-4178-A6FE-8A227546D3D5}" srcOrd="3" destOrd="0" presId="urn:microsoft.com/office/officeart/2005/8/layout/vList3"/>
    <dgm:cxn modelId="{3C387D46-C90D-4AB0-BD66-A5CCC8E21C5F}" type="presParOf" srcId="{EDFD6F9A-5FAD-4ACA-AD1F-C5B6E42D95CC}" destId="{2BA8C1DF-6716-44FA-A61A-9FB5D16BF25F}" srcOrd="4" destOrd="0" presId="urn:microsoft.com/office/officeart/2005/8/layout/vList3"/>
    <dgm:cxn modelId="{89D49359-7996-4109-AF3F-82775094D711}" type="presParOf" srcId="{2BA8C1DF-6716-44FA-A61A-9FB5D16BF25F}" destId="{C5A0B699-5921-47E0-8A51-D63169FFD2AE}" srcOrd="0" destOrd="0" presId="urn:microsoft.com/office/officeart/2005/8/layout/vList3"/>
    <dgm:cxn modelId="{9ACA4E0E-94E2-4F22-9093-23A258CB7766}" type="presParOf" srcId="{2BA8C1DF-6716-44FA-A61A-9FB5D16BF25F}" destId="{5B7F8883-71AC-44D7-A4C3-46BD03FDECE5}" srcOrd="1" destOrd="0" presId="urn:microsoft.com/office/officeart/2005/8/layout/vList3"/>
    <dgm:cxn modelId="{2F360DAC-25B4-4FAD-B456-117ED73053F0}" type="presParOf" srcId="{EDFD6F9A-5FAD-4ACA-AD1F-C5B6E42D95CC}" destId="{28C5BD39-66A0-452F-A5DF-52CA4545C682}" srcOrd="5" destOrd="0" presId="urn:microsoft.com/office/officeart/2005/8/layout/vList3"/>
    <dgm:cxn modelId="{72AB5314-FECE-4AF5-9B27-C3A4E0D7BB3E}" type="presParOf" srcId="{EDFD6F9A-5FAD-4ACA-AD1F-C5B6E42D95CC}" destId="{86793ED6-CF9F-4C1D-9951-C6252877A6E4}" srcOrd="6" destOrd="0" presId="urn:microsoft.com/office/officeart/2005/8/layout/vList3"/>
    <dgm:cxn modelId="{D462DFC0-73BB-4922-AA4F-4FC00E4B73B0}" type="presParOf" srcId="{86793ED6-CF9F-4C1D-9951-C6252877A6E4}" destId="{933BC59C-46F0-4CF2-9664-2886B1DC492D}" srcOrd="0" destOrd="0" presId="urn:microsoft.com/office/officeart/2005/8/layout/vList3"/>
    <dgm:cxn modelId="{10E789CD-8BFC-4E27-9724-45957A5355B7}" type="presParOf" srcId="{86793ED6-CF9F-4C1D-9951-C6252877A6E4}" destId="{F3FCDCE4-07F5-4507-8B5F-B8CCAAF0A8B9}" srcOrd="1" destOrd="0" presId="urn:microsoft.com/office/officeart/2005/8/layout/vList3"/>
    <dgm:cxn modelId="{AD44561C-0FAA-4493-8572-BEF23B5BD539}" type="presParOf" srcId="{EDFD6F9A-5FAD-4ACA-AD1F-C5B6E42D95CC}" destId="{D38CEA99-A953-405D-A5FB-719BCD96F54C}" srcOrd="7" destOrd="0" presId="urn:microsoft.com/office/officeart/2005/8/layout/vList3"/>
    <dgm:cxn modelId="{E3692A05-6AD3-4693-A79B-A306CA7C3E48}" type="presParOf" srcId="{EDFD6F9A-5FAD-4ACA-AD1F-C5B6E42D95CC}" destId="{C00B4BBC-7BC9-436A-A2B6-BDC6981F333E}" srcOrd="8" destOrd="0" presId="urn:microsoft.com/office/officeart/2005/8/layout/vList3"/>
    <dgm:cxn modelId="{DCDB8265-FE17-4696-8C5F-649BA641030C}" type="presParOf" srcId="{C00B4BBC-7BC9-436A-A2B6-BDC6981F333E}" destId="{F9AFEDF7-C5A9-404A-B29C-8BDCC9D8552C}" srcOrd="0" destOrd="0" presId="urn:microsoft.com/office/officeart/2005/8/layout/vList3"/>
    <dgm:cxn modelId="{56D13583-CA31-4F82-88D8-DAB905D85B8B}" type="presParOf" srcId="{C00B4BBC-7BC9-436A-A2B6-BDC6981F333E}" destId="{BE76D609-7EF1-4947-98C1-697A1A9B77A4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82E2B9-4681-4BD4-97A3-FE408E7450E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0922F3-F39C-4FE5-8831-62932B2AB8B1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সামাজিকীকরণের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উপাদান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4FB6B10-2511-4847-9CC8-D9DF2494AF00}" type="parTrans" cxnId="{DFF66554-B491-4F46-A2D1-9365B7C91878}">
      <dgm:prSet/>
      <dgm:spPr/>
      <dgm:t>
        <a:bodyPr/>
        <a:lstStyle/>
        <a:p>
          <a:endParaRPr lang="en-US"/>
        </a:p>
      </dgm:t>
    </dgm:pt>
    <dgm:pt modelId="{E62DE0B9-4F6C-48B9-8BBA-2DF21F03CBAF}" type="sibTrans" cxnId="{DFF66554-B491-4F46-A2D1-9365B7C91878}">
      <dgm:prSet/>
      <dgm:spPr/>
      <dgm:t>
        <a:bodyPr/>
        <a:lstStyle/>
        <a:p>
          <a:endParaRPr lang="en-US"/>
        </a:p>
      </dgm:t>
    </dgm:pt>
    <dgm:pt modelId="{0E3C1C5A-97D5-4F7A-8E3C-B0501E4EA1F4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অনুকরণ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7615A3B5-5FBA-4F14-A8D7-6DE2E851E801}" type="parTrans" cxnId="{1016BC3D-B9AE-4848-80A3-2C2253385FFD}">
      <dgm:prSet/>
      <dgm:spPr/>
      <dgm:t>
        <a:bodyPr/>
        <a:lstStyle/>
        <a:p>
          <a:endParaRPr lang="en-US"/>
        </a:p>
      </dgm:t>
    </dgm:pt>
    <dgm:pt modelId="{1110DD99-51DC-496D-B4DF-924F53395CA0}" type="sibTrans" cxnId="{1016BC3D-B9AE-4848-80A3-2C2253385FFD}">
      <dgm:prSet/>
      <dgm:spPr/>
      <dgm:t>
        <a:bodyPr/>
        <a:lstStyle/>
        <a:p>
          <a:endParaRPr lang="en-US"/>
        </a:p>
      </dgm:t>
    </dgm:pt>
    <dgm:pt modelId="{C3A4AB52-1534-4267-A318-0F5510F1BE70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অভিভাবন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556EE39-6CBB-4F22-9A92-C03DD4DB6EBC}" type="parTrans" cxnId="{E390A82D-96BD-4CC7-88DD-0C927EC2F7CA}">
      <dgm:prSet/>
      <dgm:spPr/>
      <dgm:t>
        <a:bodyPr/>
        <a:lstStyle/>
        <a:p>
          <a:endParaRPr lang="en-US"/>
        </a:p>
      </dgm:t>
    </dgm:pt>
    <dgm:pt modelId="{77B640D9-2CAD-4336-B4C0-111C84F46C8A}" type="sibTrans" cxnId="{E390A82D-96BD-4CC7-88DD-0C927EC2F7CA}">
      <dgm:prSet/>
      <dgm:spPr/>
      <dgm:t>
        <a:bodyPr/>
        <a:lstStyle/>
        <a:p>
          <a:endParaRPr lang="en-US"/>
        </a:p>
      </dgm:t>
    </dgm:pt>
    <dgm:pt modelId="{E3702C36-44EA-4686-9920-9CFA77CEB180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অঙ্গীভূতকরণ</a:t>
          </a:r>
          <a:r>
            <a:rPr lang="en-US" sz="1700" dirty="0" smtClean="0"/>
            <a:t> </a:t>
          </a:r>
          <a:endParaRPr lang="en-US" sz="1700" dirty="0"/>
        </a:p>
      </dgm:t>
    </dgm:pt>
    <dgm:pt modelId="{02BADC06-A8BB-4D7F-A9BE-80EA7EF20F5C}" type="parTrans" cxnId="{72B5A337-58A3-4FEE-BCF9-D556BBEC5A2B}">
      <dgm:prSet/>
      <dgm:spPr/>
      <dgm:t>
        <a:bodyPr/>
        <a:lstStyle/>
        <a:p>
          <a:endParaRPr lang="en-US"/>
        </a:p>
      </dgm:t>
    </dgm:pt>
    <dgm:pt modelId="{1ED1C3E6-C539-4FD0-8DA5-113AD04A8963}" type="sibTrans" cxnId="{72B5A337-58A3-4FEE-BCF9-D556BBEC5A2B}">
      <dgm:prSet/>
      <dgm:spPr/>
      <dgm:t>
        <a:bodyPr/>
        <a:lstStyle/>
        <a:p>
          <a:endParaRPr lang="en-US"/>
        </a:p>
      </dgm:t>
    </dgm:pt>
    <dgm:pt modelId="{B4294EED-2272-4161-864D-E9C4FE0675CD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ভাষা</a:t>
          </a:r>
          <a:r>
            <a:rPr lang="en-US" sz="4400" dirty="0" smtClean="0"/>
            <a:t> </a:t>
          </a:r>
          <a:endParaRPr lang="en-US" sz="4400" dirty="0"/>
        </a:p>
      </dgm:t>
    </dgm:pt>
    <dgm:pt modelId="{7545D73D-3117-4410-9D0F-23EF962560C6}" type="parTrans" cxnId="{03F845F8-B3B0-49DD-8B82-0AD7F57A847E}">
      <dgm:prSet/>
      <dgm:spPr/>
      <dgm:t>
        <a:bodyPr/>
        <a:lstStyle/>
        <a:p>
          <a:endParaRPr lang="en-US"/>
        </a:p>
      </dgm:t>
    </dgm:pt>
    <dgm:pt modelId="{792A580A-1ADB-4D7A-87F8-FB1D05C6DCF1}" type="sibTrans" cxnId="{03F845F8-B3B0-49DD-8B82-0AD7F57A847E}">
      <dgm:prSet/>
      <dgm:spPr/>
      <dgm:t>
        <a:bodyPr/>
        <a:lstStyle/>
        <a:p>
          <a:endParaRPr lang="en-US"/>
        </a:p>
      </dgm:t>
    </dgm:pt>
    <dgm:pt modelId="{7BB49B97-24C2-45E8-8493-2E72BD980E26}" type="pres">
      <dgm:prSet presAssocID="{CB82E2B9-4681-4BD4-97A3-FE408E7450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8674B9-E1D7-48E8-A199-061CBFE40913}" type="pres">
      <dgm:prSet presAssocID="{CB82E2B9-4681-4BD4-97A3-FE408E7450EE}" presName="radial" presStyleCnt="0">
        <dgm:presLayoutVars>
          <dgm:animLvl val="ctr"/>
        </dgm:presLayoutVars>
      </dgm:prSet>
      <dgm:spPr/>
    </dgm:pt>
    <dgm:pt modelId="{4C499805-F12E-4A45-ADE7-EED84087637C}" type="pres">
      <dgm:prSet presAssocID="{6C0922F3-F39C-4FE5-8831-62932B2AB8B1}" presName="centerShape" presStyleLbl="vennNode1" presStyleIdx="0" presStyleCnt="5" custScaleX="122880" custScaleY="104099"/>
      <dgm:spPr/>
      <dgm:t>
        <a:bodyPr/>
        <a:lstStyle/>
        <a:p>
          <a:endParaRPr lang="en-US"/>
        </a:p>
      </dgm:t>
    </dgm:pt>
    <dgm:pt modelId="{01E11230-9D6C-4A13-974E-95D9FB6221D1}" type="pres">
      <dgm:prSet presAssocID="{0E3C1C5A-97D5-4F7A-8E3C-B0501E4EA1F4}" presName="node" presStyleLbl="vennNode1" presStyleIdx="1" presStyleCnt="5" custScaleX="110495" custScaleY="109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A766B-02DE-4491-9A65-13070B9EA481}" type="pres">
      <dgm:prSet presAssocID="{C3A4AB52-1534-4267-A318-0F5510F1BE70}" presName="node" presStyleLbl="vennNode1" presStyleIdx="2" presStyleCnt="5" custScaleX="137908" custScaleY="123298" custRadScaleRad="124981" custRadScaleInc="-1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F7BD2-DC4C-4039-A5F0-91CAAFD727E7}" type="pres">
      <dgm:prSet presAssocID="{E3702C36-44EA-4686-9920-9CFA77CEB180}" presName="node" presStyleLbl="vennNode1" presStyleIdx="3" presStyleCnt="5" custScaleX="184590" custScaleY="176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AFDE0-688E-4A1C-8966-42523DE5C74D}" type="pres">
      <dgm:prSet presAssocID="{B4294EED-2272-4161-864D-E9C4FE0675CD}" presName="node" presStyleLbl="vennNode1" presStyleIdx="4" presStyleCnt="5" custRadScaleRad="112866" custRadScaleInc="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B5A337-58A3-4FEE-BCF9-D556BBEC5A2B}" srcId="{6C0922F3-F39C-4FE5-8831-62932B2AB8B1}" destId="{E3702C36-44EA-4686-9920-9CFA77CEB180}" srcOrd="2" destOrd="0" parTransId="{02BADC06-A8BB-4D7F-A9BE-80EA7EF20F5C}" sibTransId="{1ED1C3E6-C539-4FD0-8DA5-113AD04A8963}"/>
    <dgm:cxn modelId="{26DD1972-15AC-469B-9989-828BF7CEEBFB}" type="presOf" srcId="{6C0922F3-F39C-4FE5-8831-62932B2AB8B1}" destId="{4C499805-F12E-4A45-ADE7-EED84087637C}" srcOrd="0" destOrd="0" presId="urn:microsoft.com/office/officeart/2005/8/layout/radial3"/>
    <dgm:cxn modelId="{03F845F8-B3B0-49DD-8B82-0AD7F57A847E}" srcId="{6C0922F3-F39C-4FE5-8831-62932B2AB8B1}" destId="{B4294EED-2272-4161-864D-E9C4FE0675CD}" srcOrd="3" destOrd="0" parTransId="{7545D73D-3117-4410-9D0F-23EF962560C6}" sibTransId="{792A580A-1ADB-4D7A-87F8-FB1D05C6DCF1}"/>
    <dgm:cxn modelId="{75BEF627-F114-4C32-B0B7-507088DF0638}" type="presOf" srcId="{E3702C36-44EA-4686-9920-9CFA77CEB180}" destId="{D6FF7BD2-DC4C-4039-A5F0-91CAAFD727E7}" srcOrd="0" destOrd="0" presId="urn:microsoft.com/office/officeart/2005/8/layout/radial3"/>
    <dgm:cxn modelId="{1016BC3D-B9AE-4848-80A3-2C2253385FFD}" srcId="{6C0922F3-F39C-4FE5-8831-62932B2AB8B1}" destId="{0E3C1C5A-97D5-4F7A-8E3C-B0501E4EA1F4}" srcOrd="0" destOrd="0" parTransId="{7615A3B5-5FBA-4F14-A8D7-6DE2E851E801}" sibTransId="{1110DD99-51DC-496D-B4DF-924F53395CA0}"/>
    <dgm:cxn modelId="{E390A82D-96BD-4CC7-88DD-0C927EC2F7CA}" srcId="{6C0922F3-F39C-4FE5-8831-62932B2AB8B1}" destId="{C3A4AB52-1534-4267-A318-0F5510F1BE70}" srcOrd="1" destOrd="0" parTransId="{6556EE39-6CBB-4F22-9A92-C03DD4DB6EBC}" sibTransId="{77B640D9-2CAD-4336-B4C0-111C84F46C8A}"/>
    <dgm:cxn modelId="{878C8D47-67BF-4BE5-ACC1-C760610CEF15}" type="presOf" srcId="{C3A4AB52-1534-4267-A318-0F5510F1BE70}" destId="{BACA766B-02DE-4491-9A65-13070B9EA481}" srcOrd="0" destOrd="0" presId="urn:microsoft.com/office/officeart/2005/8/layout/radial3"/>
    <dgm:cxn modelId="{F50AECAB-A96C-4665-9568-FE14928529B4}" type="presOf" srcId="{CB82E2B9-4681-4BD4-97A3-FE408E7450EE}" destId="{7BB49B97-24C2-45E8-8493-2E72BD980E26}" srcOrd="0" destOrd="0" presId="urn:microsoft.com/office/officeart/2005/8/layout/radial3"/>
    <dgm:cxn modelId="{02642F32-DC10-4249-9212-62BA55375427}" type="presOf" srcId="{B4294EED-2272-4161-864D-E9C4FE0675CD}" destId="{080AFDE0-688E-4A1C-8966-42523DE5C74D}" srcOrd="0" destOrd="0" presId="urn:microsoft.com/office/officeart/2005/8/layout/radial3"/>
    <dgm:cxn modelId="{AFA2BF02-D95B-466E-98E8-B9B017103B5B}" type="presOf" srcId="{0E3C1C5A-97D5-4F7A-8E3C-B0501E4EA1F4}" destId="{01E11230-9D6C-4A13-974E-95D9FB6221D1}" srcOrd="0" destOrd="0" presId="urn:microsoft.com/office/officeart/2005/8/layout/radial3"/>
    <dgm:cxn modelId="{DFF66554-B491-4F46-A2D1-9365B7C91878}" srcId="{CB82E2B9-4681-4BD4-97A3-FE408E7450EE}" destId="{6C0922F3-F39C-4FE5-8831-62932B2AB8B1}" srcOrd="0" destOrd="0" parTransId="{14FB6B10-2511-4847-9CC8-D9DF2494AF00}" sibTransId="{E62DE0B9-4F6C-48B9-8BBA-2DF21F03CBAF}"/>
    <dgm:cxn modelId="{199C837E-AF4C-4FD6-8475-44BF81A7C1C2}" type="presParOf" srcId="{7BB49B97-24C2-45E8-8493-2E72BD980E26}" destId="{558674B9-E1D7-48E8-A199-061CBFE40913}" srcOrd="0" destOrd="0" presId="urn:microsoft.com/office/officeart/2005/8/layout/radial3"/>
    <dgm:cxn modelId="{82059460-9B2E-4EF4-BDB1-CF828D6554A9}" type="presParOf" srcId="{558674B9-E1D7-48E8-A199-061CBFE40913}" destId="{4C499805-F12E-4A45-ADE7-EED84087637C}" srcOrd="0" destOrd="0" presId="urn:microsoft.com/office/officeart/2005/8/layout/radial3"/>
    <dgm:cxn modelId="{56D691B7-A57D-4305-99DF-3621BBEB337C}" type="presParOf" srcId="{558674B9-E1D7-48E8-A199-061CBFE40913}" destId="{01E11230-9D6C-4A13-974E-95D9FB6221D1}" srcOrd="1" destOrd="0" presId="urn:microsoft.com/office/officeart/2005/8/layout/radial3"/>
    <dgm:cxn modelId="{5C39725D-D16B-40C3-98D4-9898E126119C}" type="presParOf" srcId="{558674B9-E1D7-48E8-A199-061CBFE40913}" destId="{BACA766B-02DE-4491-9A65-13070B9EA481}" srcOrd="2" destOrd="0" presId="urn:microsoft.com/office/officeart/2005/8/layout/radial3"/>
    <dgm:cxn modelId="{FDA00601-F55C-4783-9354-64BC9D7433CD}" type="presParOf" srcId="{558674B9-E1D7-48E8-A199-061CBFE40913}" destId="{D6FF7BD2-DC4C-4039-A5F0-91CAAFD727E7}" srcOrd="3" destOrd="0" presId="urn:microsoft.com/office/officeart/2005/8/layout/radial3"/>
    <dgm:cxn modelId="{5CA19B7A-2386-4122-B265-D5995F8C4C7D}" type="presParOf" srcId="{558674B9-E1D7-48E8-A199-061CBFE40913}" destId="{080AFDE0-688E-4A1C-8966-42523DE5C74D}" srcOrd="4" destOrd="0" presId="urn:microsoft.com/office/officeart/2005/8/layout/radial3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6DCFD-8036-4A7F-96DD-1F665B90665E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90FED-172F-444E-9FE0-9AC8D57245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825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ঘোষণার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গাছটি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পারেন</a:t>
            </a:r>
            <a:r>
              <a:rPr lang="en-US" baseline="0" dirty="0" smtClean="0"/>
              <a:t>-</a:t>
            </a:r>
            <a:r>
              <a:rPr lang="bn-IN" baseline="0" dirty="0" smtClean="0"/>
              <a:t>গাছটি </a:t>
            </a:r>
            <a:r>
              <a:rPr lang="en-US" baseline="0" dirty="0" err="1" smtClean="0"/>
              <a:t>দাঁড়িয়ে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থাকার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সবচেয়ে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গুরুত্বপূর্ণ</a:t>
            </a:r>
            <a:r>
              <a:rPr lang="en-US" baseline="0" dirty="0" smtClean="0"/>
              <a:t> </a:t>
            </a:r>
            <a:r>
              <a:rPr lang="bn-IN" baseline="0" dirty="0" smtClean="0"/>
              <a:t>অংশ </a:t>
            </a:r>
            <a:r>
              <a:rPr lang="en-US" baseline="0" dirty="0" err="1" smtClean="0"/>
              <a:t>কোনটি</a:t>
            </a:r>
            <a:r>
              <a:rPr lang="en-US" baseline="0" dirty="0" smtClean="0"/>
              <a:t>? </a:t>
            </a:r>
            <a:r>
              <a:rPr lang="bn-BD" baseline="0" dirty="0" smtClean="0"/>
              <a:t>শিক্ষার্থীরা সম্ভাব্য উত্তর দিবে মূল। এরপর বাংলাদেশের মানচিত্র দেখিয়ে প্রশ্ন করতে পারেন -</a:t>
            </a:r>
            <a:r>
              <a:rPr lang="bn-BD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রাষ্ট্র পরিচালনার জন্য কি দরকার? </a:t>
            </a:r>
            <a:r>
              <a:rPr lang="bn-BD" baseline="0" dirty="0" smtClean="0"/>
              <a:t>শিক্ষার্থীরা সম্ভাব্য উত্তর দিবে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মূলনীতি </a:t>
            </a:r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bn-IN" sz="12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ঘোষণা</a:t>
            </a:r>
            <a:r>
              <a:rPr lang="bn-BD" baseline="0" dirty="0" smtClean="0"/>
              <a:t> করে </a:t>
            </a:r>
            <a:r>
              <a:rPr lang="bn-IN" baseline="0" dirty="0" smtClean="0"/>
              <a:t>শিরোনাম </a:t>
            </a:r>
            <a:r>
              <a:rPr lang="bn-BD" baseline="0" dirty="0" smtClean="0"/>
              <a:t>বোর্ডে লিখে দিতে পারেন।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baseline="0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306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288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বাংলাদেশের</a:t>
            </a:r>
            <a:r>
              <a:rPr lang="bn-BD" baseline="0" dirty="0" smtClean="0"/>
              <a:t> সংবিধান দেখিয়ে প্রশ্ন করতে পারেন -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১৯৭২ সালের মূল সংবিধানের পঞ্চদশ সংশোধনী অনুযায়ী বাংলাদেশের রাষ্ট্র পরিচালনার কয়টি মূলনীতি রয়েছে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1200" baseline="0" dirty="0" smtClean="0">
                <a:latin typeface="+mn-lt"/>
                <a:cs typeface="+mn-cs"/>
              </a:rPr>
              <a:t>শিক্ষার্থীরা উত্তর দেওয়ার পর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রাষ্ট্র পরিচালনার ৪টি মূলনীতি পর পর দেখিয়ে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</a:rPr>
              <a:t> ব্যাখ্যা করতে পারেন। </a:t>
            </a:r>
            <a:r>
              <a:rPr lang="bn-BD" sz="1200" baseline="0" dirty="0" smtClean="0">
                <a:latin typeface="+mn-lt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806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প্রশ্নোত্তর পদ্ধতিতে অগ্রসর হলে ভালো হবে। প্রথমে চিত্রগুলো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</a:t>
            </a: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এ আসার পর শিক্ষার্থীদের ভাবতে দিয়ে প্রশ্ন করে করে চিত্রের নিচের </a:t>
            </a:r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</a:t>
            </a: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গুলো </a:t>
            </a:r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</a:t>
            </a: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করলে ভালো হবে।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চিত্রগুলোর</a:t>
            </a:r>
            <a:r>
              <a:rPr lang="bn-B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মাধ্যমে </a:t>
            </a:r>
            <a:r>
              <a:rPr lang="bn-BD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জাতীয়তাবাদের</a:t>
            </a:r>
            <a:r>
              <a:rPr lang="bn-BD" sz="1200" baseline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বিভিন্ন উপাদান দেখানো হয়েছে। </a:t>
            </a:r>
            <a:endParaRPr lang="en-US" sz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6494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প্রশ্নোত্তর পদ্ধতিতে অগ্রসর হলে ভালো হবে। প্রথমে চিত্রগুলো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</a:t>
            </a: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এ আসার পর শিক্ষার্থীদের ভাবতে দিয়ে প্রশ্ন করে করে চিত্রের নিচের </a:t>
            </a:r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</a:t>
            </a: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গুলো </a:t>
            </a:r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</a:t>
            </a: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করলে ভালো হবে। </a:t>
            </a:r>
          </a:p>
          <a:p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চিত্রগুলোর</a:t>
            </a:r>
            <a:r>
              <a:rPr lang="bn-B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মাধ্যমে </a:t>
            </a:r>
            <a:r>
              <a:rPr lang="bn-BD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সমাজতন্ত্রের</a:t>
            </a:r>
            <a:r>
              <a:rPr lang="bn-BD" sz="1200" baseline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উপাদান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অর্থনৈতিক ক্ষেত্রে সমতা </a:t>
            </a:r>
            <a:r>
              <a:rPr lang="bn-BD" sz="1200" baseline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দেখানো হয়েছে।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56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একক কাজ দেয়ার ক্ষেত্রে স্লাইডের প্রশ্ন ছাড়াও অন্য প্রশ্ন তৈরী করে দিতে পারেন। একক কাজ দেয়ার পর শিক্ষার্থীরা যে বিষয় লেখে তা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</a:t>
            </a: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আকারে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Board </a:t>
            </a:r>
            <a:r>
              <a:rPr lang="bn-BD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এ লিখে সঠিক বিষয়গুলো টিক চিহ্নের মাধ্যমে চিহ্নিত করে দিতে পারেন।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731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917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6305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70314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134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4433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8105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9263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44228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80519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8899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2698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0305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8E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6BC74E-1371-49DC-AD3C-BAFD261EAE85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3D3D2-717D-48E6-80FB-93B43227CC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8E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797A8-DF3F-4E90-8624-2604965744F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CA961-E12C-45D9-A2AB-A6661F94F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762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6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2362200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08755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65532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4_feature-image_homepa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447800"/>
            <a:ext cx="3657600" cy="1905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934200" y="2667000"/>
            <a:ext cx="11430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অনুকরণ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191000"/>
            <a:ext cx="8382000" cy="20928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শিশুরা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শিশুরা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বাচনভঙ্গি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অচেনা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উপযোগী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খাওয়ায়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65532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p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28800"/>
            <a:ext cx="5211393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62800" y="3048000"/>
            <a:ext cx="13716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অভিভাবন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191000"/>
            <a:ext cx="8382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অভিভাবন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পরিপক্কতা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সহজেই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অভিভাবিত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অভিভাবন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ধ্যান-ধারণাকে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প্রবিষ্ঠ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65532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752600"/>
            <a:ext cx="3691890" cy="2222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5600" y="3352800"/>
            <a:ext cx="1676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অঙ্গীভূতকরণ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8610600" cy="21698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অঙ্গীভূত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নেয়া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খেলনা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ছড়ার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বিনোদনের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মা-বাবা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অন্যরা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ভালোমন্দের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একাত্মতা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অঙ্গীভূত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অঙ্গীভূতকরণের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প্রবণতার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পরিধি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ক্রমশ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প্রসারিত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7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65532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ooo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676400"/>
            <a:ext cx="3409950" cy="22691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705600" y="3352800"/>
            <a:ext cx="7620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648200"/>
            <a:ext cx="8382000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সংস্কৃতির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সঞ্চারিত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শৈশব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ব্যক্তিত্বকে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প্রভাবিত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724400"/>
            <a:ext cx="8382000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অঙ্গীভূতকরণের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US" sz="32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685800"/>
            <a:ext cx="3779852" cy="3581400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Snip Single Corner Rectangle 3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533400"/>
            <a:ext cx="21336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0497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21336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79248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সামাজিকীকরণের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সামজিকীকরণে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/>
              <a:t>।</a:t>
            </a:r>
          </a:p>
        </p:txBody>
      </p:sp>
      <p:pic>
        <p:nvPicPr>
          <p:cNvPr id="5" name="Picture 4" descr="sontan-somoy-1230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685800"/>
            <a:ext cx="4686300" cy="259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584537"/>
            <a:ext cx="4343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29).jpeg"/>
          <p:cNvPicPr>
            <a:picLocks noChangeAspect="1"/>
          </p:cNvPicPr>
          <p:nvPr/>
        </p:nvPicPr>
        <p:blipFill>
          <a:blip r:embed="rId3"/>
          <a:srcRect b="666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3200400"/>
            <a:ext cx="274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2819400"/>
            <a:ext cx="5257800" cy="2590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ln w="1905"/>
              <a:solidFill>
                <a:schemeClr val="accent6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onnyBanglaOMJ" pitchFamily="2" charset="0"/>
              <a:cs typeface="TonnyBanglaOMJ" pitchFamily="2" charset="0"/>
            </a:endParaRPr>
          </a:p>
          <a:p>
            <a:pPr algn="ctr"/>
            <a:r>
              <a:rPr lang="en-US" sz="36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BanglaOMJ" pitchFamily="2" charset="0"/>
                <a:cs typeface="TonnyBanglaOMJ" pitchFamily="2" charset="0"/>
              </a:rPr>
              <a:t>রূপক</a:t>
            </a:r>
            <a:r>
              <a:rPr lang="en-US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BanglaOMJ" pitchFamily="2" charset="0"/>
                <a:cs typeface="TonnyBanglaO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BanglaOMJ" pitchFamily="2" charset="0"/>
                <a:cs typeface="TonnyBanglaOMJ" pitchFamily="2" charset="0"/>
              </a:rPr>
              <a:t>তালুকদার</a:t>
            </a:r>
            <a:r>
              <a:rPr lang="en-US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BanglaOMJ" pitchFamily="2" charset="0"/>
                <a:cs typeface="TonnyBanglaOMJ" pitchFamily="2" charset="0"/>
              </a:rPr>
              <a:t>  </a:t>
            </a:r>
            <a:endParaRPr lang="bn-BD" sz="36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onnyBanglaOMJ" pitchFamily="2" charset="0"/>
              <a:cs typeface="TonnyBanglaOMJ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গণিনগর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ষোলগ্রাম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AU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rupok1984</a:t>
            </a: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A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gmail.com</a:t>
            </a:r>
            <a:endParaRPr lang="en-A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20201019_1011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981200"/>
            <a:ext cx="1905000" cy="24130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10" name="Snip Single Corner Rectangle 9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400" y="457200"/>
            <a:ext cx="22860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8138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3352800"/>
            <a:ext cx="6096000" cy="2971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 অষ্টম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 ও ২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nip Single Corner Rectangle 7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533400"/>
            <a:ext cx="22860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0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 (2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156696"/>
            <a:ext cx="1905784" cy="26820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457200"/>
            <a:ext cx="22860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পাঠ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191000"/>
            <a:ext cx="3200400" cy="2057400"/>
          </a:xfrm>
          <a:prstGeom prst="rect">
            <a:avLst/>
          </a:prstGeom>
        </p:spPr>
      </p:pic>
      <p:pic>
        <p:nvPicPr>
          <p:cNvPr id="17" name="Picture 16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1676400"/>
            <a:ext cx="3256328" cy="2057400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3581400" y="3886200"/>
            <a:ext cx="5562600" cy="29718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391400" y="1371600"/>
            <a:ext cx="1752600" cy="24384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8600" y="4038601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প্রদর্শিত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মানুষেরা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46482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ছবি-১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33800" y="5181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২ এ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সমবয়সী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সঙ্গীরা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খেলা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33800" y="5715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৩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সদস্যরা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খেলা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25" name="Picture 24" descr="imagesu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1752600"/>
            <a:ext cx="3131318" cy="20574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124200" y="304800"/>
            <a:ext cx="5791200" cy="990600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34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4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34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4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34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4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4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511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533400"/>
            <a:ext cx="22860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3048000"/>
            <a:ext cx="7391400" cy="2590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পাঠ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…………</a:t>
            </a:r>
          </a:p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১।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২।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৩।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সামাজিকীকরণের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৪।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09800"/>
            <a:ext cx="1676400" cy="20574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915506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51816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l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28800"/>
            <a:ext cx="2847975" cy="1609725"/>
          </a:xfrm>
          <a:prstGeom prst="rect">
            <a:avLst/>
          </a:prstGeom>
        </p:spPr>
      </p:pic>
      <p:pic>
        <p:nvPicPr>
          <p:cNvPr id="5" name="Picture 4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191000"/>
            <a:ext cx="2895600" cy="1752600"/>
          </a:xfrm>
          <a:prstGeom prst="rect">
            <a:avLst/>
          </a:prstGeom>
        </p:spPr>
      </p:pic>
      <p:pic>
        <p:nvPicPr>
          <p:cNvPr id="6" name="Picture 5" descr="indexn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1752600"/>
            <a:ext cx="2857500" cy="1600200"/>
          </a:xfrm>
          <a:prstGeom prst="rect">
            <a:avLst/>
          </a:prstGeom>
        </p:spPr>
      </p:pic>
      <p:pic>
        <p:nvPicPr>
          <p:cNvPr id="7" name="Picture 6" descr="index h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2971800"/>
            <a:ext cx="2667000" cy="1590675"/>
          </a:xfrm>
          <a:prstGeom prst="rect">
            <a:avLst/>
          </a:prstGeom>
        </p:spPr>
      </p:pic>
      <p:pic>
        <p:nvPicPr>
          <p:cNvPr id="8" name="Picture 7" descr="protik-o-dol-inner20181130162458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9000" y="4191000"/>
            <a:ext cx="2819400" cy="1876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3505200"/>
            <a:ext cx="11430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6096000"/>
            <a:ext cx="18288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429000"/>
            <a:ext cx="19812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সমবয়সী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সঙ্গী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6096000"/>
            <a:ext cx="26670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4800600"/>
            <a:ext cx="20574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65532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1752600"/>
          <a:ext cx="8839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nip Single Corner Rectangle 18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" y="533400"/>
            <a:ext cx="22860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04800"/>
            <a:ext cx="4605866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3886200"/>
            <a:ext cx="71628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228600" y="152400"/>
            <a:ext cx="1981200" cy="1447800"/>
          </a:xfrm>
          <a:prstGeom prst="snip1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5562600" cy="762000"/>
          </a:xfrm>
          <a:prstGeom prst="rect">
            <a:avLst/>
          </a:prstGeom>
          <a:solidFill>
            <a:srgbClr val="FFFF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সামাজিকীকরণে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1752600"/>
          <a:ext cx="6934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17344</TotalTime>
  <Words>596</Words>
  <Application>Microsoft Office PowerPoint</Application>
  <PresentationFormat>On-screen Show (4:3)</PresentationFormat>
  <Paragraphs>91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</dc:creator>
  <cp:lastModifiedBy>media zone</cp:lastModifiedBy>
  <cp:revision>1477</cp:revision>
  <dcterms:created xsi:type="dcterms:W3CDTF">2014-05-19T06:43:56Z</dcterms:created>
  <dcterms:modified xsi:type="dcterms:W3CDTF">2020-12-18T16:29:36Z</dcterms:modified>
</cp:coreProperties>
</file>