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84" r:id="rId3"/>
    <p:sldId id="285" r:id="rId4"/>
    <p:sldId id="286" r:id="rId5"/>
    <p:sldId id="287" r:id="rId6"/>
    <p:sldId id="288" r:id="rId7"/>
    <p:sldId id="289" r:id="rId8"/>
    <p:sldId id="291" r:id="rId9"/>
    <p:sldId id="293" r:id="rId10"/>
    <p:sldId id="290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F8FA"/>
    <a:srgbClr val="00CC66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 autoAdjust="0"/>
    <p:restoredTop sz="94364" autoAdjust="0"/>
  </p:normalViewPr>
  <p:slideViewPr>
    <p:cSldViewPr>
      <p:cViewPr varScale="1">
        <p:scale>
          <a:sx n="69" d="100"/>
          <a:sy n="69" d="100"/>
        </p:scale>
        <p:origin x="768" y="72"/>
      </p:cViewPr>
      <p:guideLst/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1F8FA-E8E9-4D90-AF34-21AEC945DF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299104-3AB3-4043-A37A-35927019C3FB}">
      <dgm:prSet phldrT="[Text]" custT="1"/>
      <dgm:spPr>
        <a:solidFill>
          <a:schemeClr val="accent2">
            <a:lumMod val="75000"/>
          </a:schemeClr>
        </a:solidFill>
        <a:ln w="38100">
          <a:solidFill>
            <a:srgbClr val="FFC000"/>
          </a:solidFill>
        </a:ln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3600" dirty="0"/>
        </a:p>
      </dgm:t>
    </dgm:pt>
    <dgm:pt modelId="{91E8D53A-EB40-4F6F-B979-53C8700F4AC8}" type="parTrans" cxnId="{31FCF65C-2E1E-4B47-8F8E-876BF3EB6E37}">
      <dgm:prSet/>
      <dgm:spPr/>
      <dgm:t>
        <a:bodyPr/>
        <a:lstStyle/>
        <a:p>
          <a:endParaRPr lang="en-US" sz="2000"/>
        </a:p>
      </dgm:t>
    </dgm:pt>
    <dgm:pt modelId="{32490E6B-6F58-49F7-86F3-BA22693BCC31}" type="sibTrans" cxnId="{31FCF65C-2E1E-4B47-8F8E-876BF3EB6E37}">
      <dgm:prSet/>
      <dgm:spPr/>
      <dgm:t>
        <a:bodyPr/>
        <a:lstStyle/>
        <a:p>
          <a:endParaRPr lang="en-US" sz="2000"/>
        </a:p>
      </dgm:t>
    </dgm:pt>
    <dgm:pt modelId="{DF18A480-8C84-4087-A156-2D89CF980F85}">
      <dgm:prSet phldrT="[Text]" custT="1"/>
      <dgm:spPr>
        <a:solidFill>
          <a:schemeClr val="accent3">
            <a:lumMod val="50000"/>
          </a:schemeClr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2800" dirty="0"/>
        </a:p>
      </dgm:t>
    </dgm:pt>
    <dgm:pt modelId="{3AB3B5A0-3575-40EC-B50E-01B8FEA95AD2}" type="parTrans" cxnId="{3E42C9A0-E041-4B65-9916-1D588028FF74}">
      <dgm:prSet/>
      <dgm:spPr/>
      <dgm:t>
        <a:bodyPr/>
        <a:lstStyle/>
        <a:p>
          <a:endParaRPr lang="en-US" sz="2000"/>
        </a:p>
      </dgm:t>
    </dgm:pt>
    <dgm:pt modelId="{9FF102A1-AA3B-477E-86DE-F02BF346E301}" type="sibTrans" cxnId="{3E42C9A0-E041-4B65-9916-1D588028FF74}">
      <dgm:prSet/>
      <dgm:spPr/>
      <dgm:t>
        <a:bodyPr/>
        <a:lstStyle/>
        <a:p>
          <a:endParaRPr lang="en-US" sz="2000"/>
        </a:p>
      </dgm:t>
    </dgm:pt>
    <dgm:pt modelId="{45F028C6-FC73-4A2E-934E-DB122283CC7B}">
      <dgm:prSet phldrT="[Text]" custT="1"/>
      <dgm:spPr>
        <a:solidFill>
          <a:schemeClr val="accent3">
            <a:lumMod val="50000"/>
          </a:schemeClr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এপ্লিকেশন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2800" dirty="0"/>
        </a:p>
      </dgm:t>
    </dgm:pt>
    <dgm:pt modelId="{9384E0EE-1A80-44D0-A3F6-D2AB9CAD1B2D}" type="parTrans" cxnId="{7725301B-69A7-4E9E-ABDE-2EA7CD18B34D}">
      <dgm:prSet/>
      <dgm:spPr/>
      <dgm:t>
        <a:bodyPr/>
        <a:lstStyle/>
        <a:p>
          <a:endParaRPr lang="en-US" sz="2000"/>
        </a:p>
      </dgm:t>
    </dgm:pt>
    <dgm:pt modelId="{DE59EC7D-33B2-48EF-A14A-12BD328BFAFC}" type="sibTrans" cxnId="{7725301B-69A7-4E9E-ABDE-2EA7CD18B34D}">
      <dgm:prSet/>
      <dgm:spPr/>
      <dgm:t>
        <a:bodyPr/>
        <a:lstStyle/>
        <a:p>
          <a:endParaRPr lang="en-US" sz="2000"/>
        </a:p>
      </dgm:t>
    </dgm:pt>
    <dgm:pt modelId="{CBD5D06F-33D1-498D-8868-9A7587E641C5}" type="asst">
      <dgm:prSet custT="1"/>
      <dgm:spPr>
        <a:solidFill>
          <a:schemeClr val="accent6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অপারেটিং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2800" dirty="0"/>
        </a:p>
      </dgm:t>
    </dgm:pt>
    <dgm:pt modelId="{F02DFE39-D3BD-472A-AAEA-26C1C391E378}" type="parTrans" cxnId="{E74E7E57-9E5F-4B2C-A6E2-21EB53DA5052}">
      <dgm:prSet/>
      <dgm:spPr/>
      <dgm:t>
        <a:bodyPr/>
        <a:lstStyle/>
        <a:p>
          <a:endParaRPr lang="en-US" sz="2000"/>
        </a:p>
      </dgm:t>
    </dgm:pt>
    <dgm:pt modelId="{D5E522F3-3D25-4B62-AC45-A68EA5F8EC58}" type="sibTrans" cxnId="{E74E7E57-9E5F-4B2C-A6E2-21EB53DA5052}">
      <dgm:prSet/>
      <dgm:spPr/>
      <dgm:t>
        <a:bodyPr/>
        <a:lstStyle/>
        <a:p>
          <a:endParaRPr lang="en-US" sz="2000"/>
        </a:p>
      </dgm:t>
    </dgm:pt>
    <dgm:pt modelId="{E1F9BA01-9E42-463A-989D-ED88263FF261}" type="asst">
      <dgm:prSet custT="1"/>
      <dgm:spPr>
        <a:solidFill>
          <a:schemeClr val="accent6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ইউটিলিটি</a:t>
          </a:r>
          <a:endParaRPr lang="en-US" sz="2800" dirty="0"/>
        </a:p>
      </dgm:t>
    </dgm:pt>
    <dgm:pt modelId="{B20B168E-1A53-45EC-935D-270BF356B34F}" type="parTrans" cxnId="{968FBCC7-5066-459C-AB93-628CE90D8A36}">
      <dgm:prSet/>
      <dgm:spPr/>
      <dgm:t>
        <a:bodyPr/>
        <a:lstStyle/>
        <a:p>
          <a:endParaRPr lang="en-US" sz="2000"/>
        </a:p>
      </dgm:t>
    </dgm:pt>
    <dgm:pt modelId="{2E905251-469E-491D-8D22-8230A2C6085F}" type="sibTrans" cxnId="{968FBCC7-5066-459C-AB93-628CE90D8A36}">
      <dgm:prSet/>
      <dgm:spPr/>
      <dgm:t>
        <a:bodyPr/>
        <a:lstStyle/>
        <a:p>
          <a:endParaRPr lang="en-US" sz="2000"/>
        </a:p>
      </dgm:t>
    </dgm:pt>
    <dgm:pt modelId="{ABB0F363-AC85-4FA2-BF8E-5275D3DC783D}" type="asst">
      <dgm:prSet custT="1"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প্যাকেজ</a:t>
          </a:r>
          <a:endParaRPr lang="en-US" sz="2800" dirty="0"/>
        </a:p>
      </dgm:t>
    </dgm:pt>
    <dgm:pt modelId="{E28339F0-EF8F-42A7-B57E-D878DAB14336}" type="parTrans" cxnId="{8803EAFD-3654-4DD5-A302-0E388074A27A}">
      <dgm:prSet/>
      <dgm:spPr/>
      <dgm:t>
        <a:bodyPr/>
        <a:lstStyle/>
        <a:p>
          <a:endParaRPr lang="en-US" sz="2000"/>
        </a:p>
      </dgm:t>
    </dgm:pt>
    <dgm:pt modelId="{0F3C08FD-B280-4816-9001-D2E73D6EDBEE}" type="sibTrans" cxnId="{8803EAFD-3654-4DD5-A302-0E388074A27A}">
      <dgm:prSet/>
      <dgm:spPr/>
      <dgm:t>
        <a:bodyPr/>
        <a:lstStyle/>
        <a:p>
          <a:endParaRPr lang="en-US" sz="2000"/>
        </a:p>
      </dgm:t>
    </dgm:pt>
    <dgm:pt modelId="{89C37057-91C8-4B92-9BA9-415BBA2B405B}" type="asst">
      <dgm:prSet custT="1"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কাস্টমাইজ</a:t>
          </a:r>
          <a:endParaRPr lang="en-US" sz="2800" dirty="0"/>
        </a:p>
      </dgm:t>
    </dgm:pt>
    <dgm:pt modelId="{379920A5-FB66-4FF5-8063-E92F5171358A}" type="parTrans" cxnId="{D238D313-DE97-4407-958E-966FE6960CA4}">
      <dgm:prSet/>
      <dgm:spPr/>
      <dgm:t>
        <a:bodyPr/>
        <a:lstStyle/>
        <a:p>
          <a:endParaRPr lang="en-US" sz="2000"/>
        </a:p>
      </dgm:t>
    </dgm:pt>
    <dgm:pt modelId="{A2D37023-10D2-4C42-AB39-5F5BB0DC4F2F}" type="sibTrans" cxnId="{D238D313-DE97-4407-958E-966FE6960CA4}">
      <dgm:prSet/>
      <dgm:spPr/>
      <dgm:t>
        <a:bodyPr/>
        <a:lstStyle/>
        <a:p>
          <a:endParaRPr lang="en-US" sz="2000"/>
        </a:p>
      </dgm:t>
    </dgm:pt>
    <dgm:pt modelId="{10460F3B-6EFF-47FB-8011-4E88E666D5BD}" type="pres">
      <dgm:prSet presAssocID="{5DB1F8FA-E8E9-4D90-AF34-21AEC945DF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F39D0F-16F9-4E40-9947-CFBB17B9BFF6}" type="pres">
      <dgm:prSet presAssocID="{FA299104-3AB3-4043-A37A-35927019C3FB}" presName="hierRoot1" presStyleCnt="0">
        <dgm:presLayoutVars>
          <dgm:hierBranch val="init"/>
        </dgm:presLayoutVars>
      </dgm:prSet>
      <dgm:spPr/>
    </dgm:pt>
    <dgm:pt modelId="{CBCB69F2-0735-49DD-B08F-27868B1A7776}" type="pres">
      <dgm:prSet presAssocID="{FA299104-3AB3-4043-A37A-35927019C3FB}" presName="rootComposite1" presStyleCnt="0"/>
      <dgm:spPr/>
    </dgm:pt>
    <dgm:pt modelId="{B1D3D147-765A-4E5A-B47C-EFAF9C5A2A63}" type="pres">
      <dgm:prSet presAssocID="{FA299104-3AB3-4043-A37A-35927019C3FB}" presName="rootText1" presStyleLbl="node0" presStyleIdx="0" presStyleCnt="1" custScaleX="97574" custScaleY="109346" custLinFactNeighborX="9000" custLinFactNeighborY="-23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D6A8D-21B3-48AC-982A-413EABB74CE0}" type="pres">
      <dgm:prSet presAssocID="{FA299104-3AB3-4043-A37A-35927019C3F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CA28AE-DEF2-4424-B93B-ADB81CED4ED9}" type="pres">
      <dgm:prSet presAssocID="{FA299104-3AB3-4043-A37A-35927019C3FB}" presName="hierChild2" presStyleCnt="0"/>
      <dgm:spPr/>
    </dgm:pt>
    <dgm:pt modelId="{9C72AD6D-E841-48EA-97E3-84B5DBA07ECC}" type="pres">
      <dgm:prSet presAssocID="{3AB3B5A0-3575-40EC-B50E-01B8FEA95AD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2BD046C-2572-4D45-B14F-7BCE67CDC99B}" type="pres">
      <dgm:prSet presAssocID="{DF18A480-8C84-4087-A156-2D89CF980F85}" presName="hierRoot2" presStyleCnt="0">
        <dgm:presLayoutVars>
          <dgm:hierBranch val="init"/>
        </dgm:presLayoutVars>
      </dgm:prSet>
      <dgm:spPr/>
    </dgm:pt>
    <dgm:pt modelId="{66A5C915-A3A1-4493-9244-F3C097BC8BE8}" type="pres">
      <dgm:prSet presAssocID="{DF18A480-8C84-4087-A156-2D89CF980F85}" presName="rootComposite" presStyleCnt="0"/>
      <dgm:spPr/>
    </dgm:pt>
    <dgm:pt modelId="{193A99CF-AD72-489B-9AB8-884927619E70}" type="pres">
      <dgm:prSet presAssocID="{DF18A480-8C84-4087-A156-2D89CF980F85}" presName="rootText" presStyleLbl="node2" presStyleIdx="0" presStyleCnt="2" custScaleX="79670" custScaleY="964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7C39EC-B819-4780-9D55-8E51EC95804A}" type="pres">
      <dgm:prSet presAssocID="{DF18A480-8C84-4087-A156-2D89CF980F85}" presName="rootConnector" presStyleLbl="node2" presStyleIdx="0" presStyleCnt="2"/>
      <dgm:spPr/>
      <dgm:t>
        <a:bodyPr/>
        <a:lstStyle/>
        <a:p>
          <a:endParaRPr lang="en-US"/>
        </a:p>
      </dgm:t>
    </dgm:pt>
    <dgm:pt modelId="{3B74E26B-CDCB-4986-BF79-E5F5E81C6CED}" type="pres">
      <dgm:prSet presAssocID="{DF18A480-8C84-4087-A156-2D89CF980F85}" presName="hierChild4" presStyleCnt="0"/>
      <dgm:spPr/>
    </dgm:pt>
    <dgm:pt modelId="{A4192180-FCEE-4C46-B11A-C4625363FE5D}" type="pres">
      <dgm:prSet presAssocID="{DF18A480-8C84-4087-A156-2D89CF980F85}" presName="hierChild5" presStyleCnt="0"/>
      <dgm:spPr/>
    </dgm:pt>
    <dgm:pt modelId="{EAE7C51E-4223-478F-BB2C-3718D6143C1F}" type="pres">
      <dgm:prSet presAssocID="{F02DFE39-D3BD-472A-AAEA-26C1C391E378}" presName="Name111" presStyleLbl="parChTrans1D3" presStyleIdx="0" presStyleCnt="4"/>
      <dgm:spPr/>
      <dgm:t>
        <a:bodyPr/>
        <a:lstStyle/>
        <a:p>
          <a:endParaRPr lang="en-US"/>
        </a:p>
      </dgm:t>
    </dgm:pt>
    <dgm:pt modelId="{324F2B3C-940C-4B23-9DCB-92010029A7E1}" type="pres">
      <dgm:prSet presAssocID="{CBD5D06F-33D1-498D-8868-9A7587E641C5}" presName="hierRoot3" presStyleCnt="0">
        <dgm:presLayoutVars>
          <dgm:hierBranch val="init"/>
        </dgm:presLayoutVars>
      </dgm:prSet>
      <dgm:spPr/>
    </dgm:pt>
    <dgm:pt modelId="{C733C5F0-CE83-4AE7-904E-B5433F1C4E25}" type="pres">
      <dgm:prSet presAssocID="{CBD5D06F-33D1-498D-8868-9A7587E641C5}" presName="rootComposite3" presStyleCnt="0"/>
      <dgm:spPr/>
    </dgm:pt>
    <dgm:pt modelId="{C7138D76-F4F7-4688-844B-016C28E5BD6C}" type="pres">
      <dgm:prSet presAssocID="{CBD5D06F-33D1-498D-8868-9A7587E641C5}" presName="rootText3" presStyleLbl="asst2" presStyleIdx="0" presStyleCnt="4" custScaleX="82524" custScaleY="98790" custLinFactNeighborX="-5261" custLinFactNeighborY="3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7AF6A-C4F0-4AC2-BB39-6DAC00BBE6B2}" type="pres">
      <dgm:prSet presAssocID="{CBD5D06F-33D1-498D-8868-9A7587E641C5}" presName="rootConnector3" presStyleLbl="asst2" presStyleIdx="0" presStyleCnt="4"/>
      <dgm:spPr/>
      <dgm:t>
        <a:bodyPr/>
        <a:lstStyle/>
        <a:p>
          <a:endParaRPr lang="en-US"/>
        </a:p>
      </dgm:t>
    </dgm:pt>
    <dgm:pt modelId="{2DB293AE-8A83-4A6E-B281-529D18E6F941}" type="pres">
      <dgm:prSet presAssocID="{CBD5D06F-33D1-498D-8868-9A7587E641C5}" presName="hierChild6" presStyleCnt="0"/>
      <dgm:spPr/>
    </dgm:pt>
    <dgm:pt modelId="{B7E652E1-12BD-4062-9890-0E66C35FB8B3}" type="pres">
      <dgm:prSet presAssocID="{CBD5D06F-33D1-498D-8868-9A7587E641C5}" presName="hierChild7" presStyleCnt="0"/>
      <dgm:spPr/>
    </dgm:pt>
    <dgm:pt modelId="{5423DB9E-5A53-4868-A126-B8AD79112688}" type="pres">
      <dgm:prSet presAssocID="{B20B168E-1A53-45EC-935D-270BF356B34F}" presName="Name111" presStyleLbl="parChTrans1D3" presStyleIdx="1" presStyleCnt="4"/>
      <dgm:spPr/>
      <dgm:t>
        <a:bodyPr/>
        <a:lstStyle/>
        <a:p>
          <a:endParaRPr lang="en-US"/>
        </a:p>
      </dgm:t>
    </dgm:pt>
    <dgm:pt modelId="{3A4A7D51-02F1-4566-B32E-23384F3B61D7}" type="pres">
      <dgm:prSet presAssocID="{E1F9BA01-9E42-463A-989D-ED88263FF261}" presName="hierRoot3" presStyleCnt="0">
        <dgm:presLayoutVars>
          <dgm:hierBranch val="init"/>
        </dgm:presLayoutVars>
      </dgm:prSet>
      <dgm:spPr/>
    </dgm:pt>
    <dgm:pt modelId="{AB383BA4-811C-4D43-B731-7590F6C84774}" type="pres">
      <dgm:prSet presAssocID="{E1F9BA01-9E42-463A-989D-ED88263FF261}" presName="rootComposite3" presStyleCnt="0"/>
      <dgm:spPr/>
    </dgm:pt>
    <dgm:pt modelId="{E9D453C3-FDE4-4E2E-A9D3-77ED88DE7130}" type="pres">
      <dgm:prSet presAssocID="{E1F9BA01-9E42-463A-989D-ED88263FF261}" presName="rootText3" presStyleLbl="asst2" presStyleIdx="1" presStyleCnt="4" custScaleX="82635" custScaleY="105290" custLinFactNeighborX="13540" custLinFactNeighborY="4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952C22-3E5F-4A2D-A4F3-4CA0C34B3F46}" type="pres">
      <dgm:prSet presAssocID="{E1F9BA01-9E42-463A-989D-ED88263FF261}" presName="rootConnector3" presStyleLbl="asst2" presStyleIdx="1" presStyleCnt="4"/>
      <dgm:spPr/>
      <dgm:t>
        <a:bodyPr/>
        <a:lstStyle/>
        <a:p>
          <a:endParaRPr lang="en-US"/>
        </a:p>
      </dgm:t>
    </dgm:pt>
    <dgm:pt modelId="{6AF55788-F946-495C-B477-3083EB7C820F}" type="pres">
      <dgm:prSet presAssocID="{E1F9BA01-9E42-463A-989D-ED88263FF261}" presName="hierChild6" presStyleCnt="0"/>
      <dgm:spPr/>
    </dgm:pt>
    <dgm:pt modelId="{77C8F1F7-98EC-4319-8327-05B99877A890}" type="pres">
      <dgm:prSet presAssocID="{E1F9BA01-9E42-463A-989D-ED88263FF261}" presName="hierChild7" presStyleCnt="0"/>
      <dgm:spPr/>
    </dgm:pt>
    <dgm:pt modelId="{E8C35C8E-DBAA-4902-9D6B-B6E7487D8229}" type="pres">
      <dgm:prSet presAssocID="{9384E0EE-1A80-44D0-A3F6-D2AB9CAD1B2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7C6D87E-CBAA-40E5-8035-59577EC2A65C}" type="pres">
      <dgm:prSet presAssocID="{45F028C6-FC73-4A2E-934E-DB122283CC7B}" presName="hierRoot2" presStyleCnt="0">
        <dgm:presLayoutVars>
          <dgm:hierBranch val="init"/>
        </dgm:presLayoutVars>
      </dgm:prSet>
      <dgm:spPr/>
    </dgm:pt>
    <dgm:pt modelId="{FCC1D5E4-6B89-4BF2-A708-DED4A6296B03}" type="pres">
      <dgm:prSet presAssocID="{45F028C6-FC73-4A2E-934E-DB122283CC7B}" presName="rootComposite" presStyleCnt="0"/>
      <dgm:spPr/>
    </dgm:pt>
    <dgm:pt modelId="{356F8A8F-0284-4773-B400-7F066842713A}" type="pres">
      <dgm:prSet presAssocID="{45F028C6-FC73-4A2E-934E-DB122283CC7B}" presName="rootText" presStyleLbl="node2" presStyleIdx="1" presStyleCnt="2" custScaleX="72263" custScaleY="99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EB530A-8ACE-4E12-998E-08C8B84A5E22}" type="pres">
      <dgm:prSet presAssocID="{45F028C6-FC73-4A2E-934E-DB122283CC7B}" presName="rootConnector" presStyleLbl="node2" presStyleIdx="1" presStyleCnt="2"/>
      <dgm:spPr/>
      <dgm:t>
        <a:bodyPr/>
        <a:lstStyle/>
        <a:p>
          <a:endParaRPr lang="en-US"/>
        </a:p>
      </dgm:t>
    </dgm:pt>
    <dgm:pt modelId="{C084E963-38C0-4191-AA6B-4017DAB38E92}" type="pres">
      <dgm:prSet presAssocID="{45F028C6-FC73-4A2E-934E-DB122283CC7B}" presName="hierChild4" presStyleCnt="0"/>
      <dgm:spPr/>
    </dgm:pt>
    <dgm:pt modelId="{6DB3D356-F5B9-40C5-BCF0-6A78969782FD}" type="pres">
      <dgm:prSet presAssocID="{45F028C6-FC73-4A2E-934E-DB122283CC7B}" presName="hierChild5" presStyleCnt="0"/>
      <dgm:spPr/>
    </dgm:pt>
    <dgm:pt modelId="{080BC419-AFB4-407C-B95F-89205CC8328D}" type="pres">
      <dgm:prSet presAssocID="{E28339F0-EF8F-42A7-B57E-D878DAB14336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8E284511-4AEE-49CC-BC88-661095C3BED4}" type="pres">
      <dgm:prSet presAssocID="{ABB0F363-AC85-4FA2-BF8E-5275D3DC783D}" presName="hierRoot3" presStyleCnt="0">
        <dgm:presLayoutVars>
          <dgm:hierBranch val="init"/>
        </dgm:presLayoutVars>
      </dgm:prSet>
      <dgm:spPr/>
    </dgm:pt>
    <dgm:pt modelId="{53522C78-51B5-472D-A743-A8CDA4398B32}" type="pres">
      <dgm:prSet presAssocID="{ABB0F363-AC85-4FA2-BF8E-5275D3DC783D}" presName="rootComposite3" presStyleCnt="0"/>
      <dgm:spPr/>
    </dgm:pt>
    <dgm:pt modelId="{33DFC4AA-C5FC-4867-9146-3D52437C9B59}" type="pres">
      <dgm:prSet presAssocID="{ABB0F363-AC85-4FA2-BF8E-5275D3DC783D}" presName="rootText3" presStyleLbl="asst2" presStyleIdx="2" presStyleCnt="4" custScaleX="74485" custScaleY="105641" custLinFactNeighborX="441" custLinFactNeighborY="-2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899390-E058-4FF2-94A8-C9E194C229D3}" type="pres">
      <dgm:prSet presAssocID="{ABB0F363-AC85-4FA2-BF8E-5275D3DC783D}" presName="rootConnector3" presStyleLbl="asst2" presStyleIdx="2" presStyleCnt="4"/>
      <dgm:spPr/>
      <dgm:t>
        <a:bodyPr/>
        <a:lstStyle/>
        <a:p>
          <a:endParaRPr lang="en-US"/>
        </a:p>
      </dgm:t>
    </dgm:pt>
    <dgm:pt modelId="{267B8B36-BF4A-447F-BE9A-C0FD27C93399}" type="pres">
      <dgm:prSet presAssocID="{ABB0F363-AC85-4FA2-BF8E-5275D3DC783D}" presName="hierChild6" presStyleCnt="0"/>
      <dgm:spPr/>
    </dgm:pt>
    <dgm:pt modelId="{E826722B-3BC2-48D2-90C2-B5BB60746B4F}" type="pres">
      <dgm:prSet presAssocID="{ABB0F363-AC85-4FA2-BF8E-5275D3DC783D}" presName="hierChild7" presStyleCnt="0"/>
      <dgm:spPr/>
    </dgm:pt>
    <dgm:pt modelId="{7FD01852-727C-4B16-95D7-D2AA6D8379BF}" type="pres">
      <dgm:prSet presAssocID="{379920A5-FB66-4FF5-8063-E92F5171358A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9B15AD17-CD4F-4AFC-BEB8-CC8F42489138}" type="pres">
      <dgm:prSet presAssocID="{89C37057-91C8-4B92-9BA9-415BBA2B405B}" presName="hierRoot3" presStyleCnt="0">
        <dgm:presLayoutVars>
          <dgm:hierBranch val="init"/>
        </dgm:presLayoutVars>
      </dgm:prSet>
      <dgm:spPr/>
    </dgm:pt>
    <dgm:pt modelId="{31B41A4C-3DA4-4212-95CC-08172DF85518}" type="pres">
      <dgm:prSet presAssocID="{89C37057-91C8-4B92-9BA9-415BBA2B405B}" presName="rootComposite3" presStyleCnt="0"/>
      <dgm:spPr/>
    </dgm:pt>
    <dgm:pt modelId="{A32D0860-5DB1-40AB-97A3-A7BDCE5F2C90}" type="pres">
      <dgm:prSet presAssocID="{89C37057-91C8-4B92-9BA9-415BBA2B405B}" presName="rootText3" presStyleLbl="asst2" presStyleIdx="3" presStyleCnt="4" custScaleX="74499" custScaleY="101299" custLinFactNeighborX="-6732" custLinFactNeighborY="-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8B0048-2548-47D7-ADB2-57DB60063A04}" type="pres">
      <dgm:prSet presAssocID="{89C37057-91C8-4B92-9BA9-415BBA2B405B}" presName="rootConnector3" presStyleLbl="asst2" presStyleIdx="3" presStyleCnt="4"/>
      <dgm:spPr/>
      <dgm:t>
        <a:bodyPr/>
        <a:lstStyle/>
        <a:p>
          <a:endParaRPr lang="en-US"/>
        </a:p>
      </dgm:t>
    </dgm:pt>
    <dgm:pt modelId="{776C36BC-0439-48D2-B4F0-19031E63C4E6}" type="pres">
      <dgm:prSet presAssocID="{89C37057-91C8-4B92-9BA9-415BBA2B405B}" presName="hierChild6" presStyleCnt="0"/>
      <dgm:spPr/>
    </dgm:pt>
    <dgm:pt modelId="{758D7D07-052E-4BC4-BEB2-689E26DEE2E9}" type="pres">
      <dgm:prSet presAssocID="{89C37057-91C8-4B92-9BA9-415BBA2B405B}" presName="hierChild7" presStyleCnt="0"/>
      <dgm:spPr/>
    </dgm:pt>
    <dgm:pt modelId="{204D1F25-1401-4D38-B238-D1A37DD8D0D0}" type="pres">
      <dgm:prSet presAssocID="{FA299104-3AB3-4043-A37A-35927019C3FB}" presName="hierChild3" presStyleCnt="0"/>
      <dgm:spPr/>
    </dgm:pt>
  </dgm:ptLst>
  <dgm:cxnLst>
    <dgm:cxn modelId="{7725301B-69A7-4E9E-ABDE-2EA7CD18B34D}" srcId="{FA299104-3AB3-4043-A37A-35927019C3FB}" destId="{45F028C6-FC73-4A2E-934E-DB122283CC7B}" srcOrd="1" destOrd="0" parTransId="{9384E0EE-1A80-44D0-A3F6-D2AB9CAD1B2D}" sibTransId="{DE59EC7D-33B2-48EF-A14A-12BD328BFAFC}"/>
    <dgm:cxn modelId="{31FCF65C-2E1E-4B47-8F8E-876BF3EB6E37}" srcId="{5DB1F8FA-E8E9-4D90-AF34-21AEC945DF66}" destId="{FA299104-3AB3-4043-A37A-35927019C3FB}" srcOrd="0" destOrd="0" parTransId="{91E8D53A-EB40-4F6F-B979-53C8700F4AC8}" sibTransId="{32490E6B-6F58-49F7-86F3-BA22693BCC31}"/>
    <dgm:cxn modelId="{E30842CC-8ABC-4A9F-B3ED-6C5C77BEB4AC}" type="presOf" srcId="{E28339F0-EF8F-42A7-B57E-D878DAB14336}" destId="{080BC419-AFB4-407C-B95F-89205CC8328D}" srcOrd="0" destOrd="0" presId="urn:microsoft.com/office/officeart/2005/8/layout/orgChart1"/>
    <dgm:cxn modelId="{E74E7E57-9E5F-4B2C-A6E2-21EB53DA5052}" srcId="{DF18A480-8C84-4087-A156-2D89CF980F85}" destId="{CBD5D06F-33D1-498D-8868-9A7587E641C5}" srcOrd="0" destOrd="0" parTransId="{F02DFE39-D3BD-472A-AAEA-26C1C391E378}" sibTransId="{D5E522F3-3D25-4B62-AC45-A68EA5F8EC58}"/>
    <dgm:cxn modelId="{F41C1FDE-3BF5-4D86-B2D8-6DE9D6F7E542}" type="presOf" srcId="{FA299104-3AB3-4043-A37A-35927019C3FB}" destId="{B1D3D147-765A-4E5A-B47C-EFAF9C5A2A63}" srcOrd="0" destOrd="0" presId="urn:microsoft.com/office/officeart/2005/8/layout/orgChart1"/>
    <dgm:cxn modelId="{510188D8-EFA3-4C74-B84C-51B66F3C649F}" type="presOf" srcId="{45F028C6-FC73-4A2E-934E-DB122283CC7B}" destId="{5AEB530A-8ACE-4E12-998E-08C8B84A5E22}" srcOrd="1" destOrd="0" presId="urn:microsoft.com/office/officeart/2005/8/layout/orgChart1"/>
    <dgm:cxn modelId="{C3A92ED0-AA51-490E-B270-ABFC798ACC74}" type="presOf" srcId="{ABB0F363-AC85-4FA2-BF8E-5275D3DC783D}" destId="{8E899390-E058-4FF2-94A8-C9E194C229D3}" srcOrd="1" destOrd="0" presId="urn:microsoft.com/office/officeart/2005/8/layout/orgChart1"/>
    <dgm:cxn modelId="{F791E883-3C70-4DF9-8694-BFA3003FD1C2}" type="presOf" srcId="{CBD5D06F-33D1-498D-8868-9A7587E641C5}" destId="{C7138D76-F4F7-4688-844B-016C28E5BD6C}" srcOrd="0" destOrd="0" presId="urn:microsoft.com/office/officeart/2005/8/layout/orgChart1"/>
    <dgm:cxn modelId="{7D619F2A-64BA-45DF-8965-9E1C62FABA86}" type="presOf" srcId="{ABB0F363-AC85-4FA2-BF8E-5275D3DC783D}" destId="{33DFC4AA-C5FC-4867-9146-3D52437C9B59}" srcOrd="0" destOrd="0" presId="urn:microsoft.com/office/officeart/2005/8/layout/orgChart1"/>
    <dgm:cxn modelId="{ADD75B6F-B4E3-4BF8-BF78-8CC80E8A20C4}" type="presOf" srcId="{89C37057-91C8-4B92-9BA9-415BBA2B405B}" destId="{A32D0860-5DB1-40AB-97A3-A7BDCE5F2C90}" srcOrd="0" destOrd="0" presId="urn:microsoft.com/office/officeart/2005/8/layout/orgChart1"/>
    <dgm:cxn modelId="{E947C97F-6E35-4D7F-A99F-993C6A8A7B06}" type="presOf" srcId="{B20B168E-1A53-45EC-935D-270BF356B34F}" destId="{5423DB9E-5A53-4868-A126-B8AD79112688}" srcOrd="0" destOrd="0" presId="urn:microsoft.com/office/officeart/2005/8/layout/orgChart1"/>
    <dgm:cxn modelId="{211A6612-92BD-44FE-ACBE-CC1DB06961CA}" type="presOf" srcId="{9384E0EE-1A80-44D0-A3F6-D2AB9CAD1B2D}" destId="{E8C35C8E-DBAA-4902-9D6B-B6E7487D8229}" srcOrd="0" destOrd="0" presId="urn:microsoft.com/office/officeart/2005/8/layout/orgChart1"/>
    <dgm:cxn modelId="{CE0DCCFA-6292-4609-A371-0D1592FB3AC4}" type="presOf" srcId="{5DB1F8FA-E8E9-4D90-AF34-21AEC945DF66}" destId="{10460F3B-6EFF-47FB-8011-4E88E666D5BD}" srcOrd="0" destOrd="0" presId="urn:microsoft.com/office/officeart/2005/8/layout/orgChart1"/>
    <dgm:cxn modelId="{5E29D4B8-493D-43AD-A038-98C4AD340585}" type="presOf" srcId="{45F028C6-FC73-4A2E-934E-DB122283CC7B}" destId="{356F8A8F-0284-4773-B400-7F066842713A}" srcOrd="0" destOrd="0" presId="urn:microsoft.com/office/officeart/2005/8/layout/orgChart1"/>
    <dgm:cxn modelId="{09300467-4DF9-483F-AA26-C7F78C254548}" type="presOf" srcId="{DF18A480-8C84-4087-A156-2D89CF980F85}" destId="{C57C39EC-B819-4780-9D55-8E51EC95804A}" srcOrd="1" destOrd="0" presId="urn:microsoft.com/office/officeart/2005/8/layout/orgChart1"/>
    <dgm:cxn modelId="{D238D313-DE97-4407-958E-966FE6960CA4}" srcId="{45F028C6-FC73-4A2E-934E-DB122283CC7B}" destId="{89C37057-91C8-4B92-9BA9-415BBA2B405B}" srcOrd="1" destOrd="0" parTransId="{379920A5-FB66-4FF5-8063-E92F5171358A}" sibTransId="{A2D37023-10D2-4C42-AB39-5F5BB0DC4F2F}"/>
    <dgm:cxn modelId="{8803EAFD-3654-4DD5-A302-0E388074A27A}" srcId="{45F028C6-FC73-4A2E-934E-DB122283CC7B}" destId="{ABB0F363-AC85-4FA2-BF8E-5275D3DC783D}" srcOrd="0" destOrd="0" parTransId="{E28339F0-EF8F-42A7-B57E-D878DAB14336}" sibTransId="{0F3C08FD-B280-4816-9001-D2E73D6EDBEE}"/>
    <dgm:cxn modelId="{B3135169-47DB-4BD5-A587-73F89D2D37CF}" type="presOf" srcId="{DF18A480-8C84-4087-A156-2D89CF980F85}" destId="{193A99CF-AD72-489B-9AB8-884927619E70}" srcOrd="0" destOrd="0" presId="urn:microsoft.com/office/officeart/2005/8/layout/orgChart1"/>
    <dgm:cxn modelId="{135E9B20-148D-41CE-9F3E-B89515A7E92C}" type="presOf" srcId="{3AB3B5A0-3575-40EC-B50E-01B8FEA95AD2}" destId="{9C72AD6D-E841-48EA-97E3-84B5DBA07ECC}" srcOrd="0" destOrd="0" presId="urn:microsoft.com/office/officeart/2005/8/layout/orgChart1"/>
    <dgm:cxn modelId="{05F0E074-1B00-45D8-B130-ECAA79138DF7}" type="presOf" srcId="{CBD5D06F-33D1-498D-8868-9A7587E641C5}" destId="{2397AF6A-C4F0-4AC2-BB39-6DAC00BBE6B2}" srcOrd="1" destOrd="0" presId="urn:microsoft.com/office/officeart/2005/8/layout/orgChart1"/>
    <dgm:cxn modelId="{968FBCC7-5066-459C-AB93-628CE90D8A36}" srcId="{DF18A480-8C84-4087-A156-2D89CF980F85}" destId="{E1F9BA01-9E42-463A-989D-ED88263FF261}" srcOrd="1" destOrd="0" parTransId="{B20B168E-1A53-45EC-935D-270BF356B34F}" sibTransId="{2E905251-469E-491D-8D22-8230A2C6085F}"/>
    <dgm:cxn modelId="{B4BDAC9B-9820-4A7B-9CBE-B2F427844888}" type="presOf" srcId="{E1F9BA01-9E42-463A-989D-ED88263FF261}" destId="{E9D453C3-FDE4-4E2E-A9D3-77ED88DE7130}" srcOrd="0" destOrd="0" presId="urn:microsoft.com/office/officeart/2005/8/layout/orgChart1"/>
    <dgm:cxn modelId="{F8BEDDBE-116F-4CC3-9105-6E7801545C71}" type="presOf" srcId="{F02DFE39-D3BD-472A-AAEA-26C1C391E378}" destId="{EAE7C51E-4223-478F-BB2C-3718D6143C1F}" srcOrd="0" destOrd="0" presId="urn:microsoft.com/office/officeart/2005/8/layout/orgChart1"/>
    <dgm:cxn modelId="{46D47008-79A3-41C0-9C11-9C7DBE0245C4}" type="presOf" srcId="{FA299104-3AB3-4043-A37A-35927019C3FB}" destId="{A70D6A8D-21B3-48AC-982A-413EABB74CE0}" srcOrd="1" destOrd="0" presId="urn:microsoft.com/office/officeart/2005/8/layout/orgChart1"/>
    <dgm:cxn modelId="{78721346-8E50-4003-B304-9771798822C7}" type="presOf" srcId="{379920A5-FB66-4FF5-8063-E92F5171358A}" destId="{7FD01852-727C-4B16-95D7-D2AA6D8379BF}" srcOrd="0" destOrd="0" presId="urn:microsoft.com/office/officeart/2005/8/layout/orgChart1"/>
    <dgm:cxn modelId="{80D14FB1-4B59-4BCD-8DF7-094E63FC9915}" type="presOf" srcId="{89C37057-91C8-4B92-9BA9-415BBA2B405B}" destId="{028B0048-2548-47D7-ADB2-57DB60063A04}" srcOrd="1" destOrd="0" presId="urn:microsoft.com/office/officeart/2005/8/layout/orgChart1"/>
    <dgm:cxn modelId="{0F8D6469-3780-44AC-8792-38CF44A591A0}" type="presOf" srcId="{E1F9BA01-9E42-463A-989D-ED88263FF261}" destId="{86952C22-3E5F-4A2D-A4F3-4CA0C34B3F46}" srcOrd="1" destOrd="0" presId="urn:microsoft.com/office/officeart/2005/8/layout/orgChart1"/>
    <dgm:cxn modelId="{3E42C9A0-E041-4B65-9916-1D588028FF74}" srcId="{FA299104-3AB3-4043-A37A-35927019C3FB}" destId="{DF18A480-8C84-4087-A156-2D89CF980F85}" srcOrd="0" destOrd="0" parTransId="{3AB3B5A0-3575-40EC-B50E-01B8FEA95AD2}" sibTransId="{9FF102A1-AA3B-477E-86DE-F02BF346E301}"/>
    <dgm:cxn modelId="{A8EBF4CD-C085-4F40-819F-B20353C76267}" type="presParOf" srcId="{10460F3B-6EFF-47FB-8011-4E88E666D5BD}" destId="{90F39D0F-16F9-4E40-9947-CFBB17B9BFF6}" srcOrd="0" destOrd="0" presId="urn:microsoft.com/office/officeart/2005/8/layout/orgChart1"/>
    <dgm:cxn modelId="{97BE6EA4-03EB-45F3-B479-FE43F149D33B}" type="presParOf" srcId="{90F39D0F-16F9-4E40-9947-CFBB17B9BFF6}" destId="{CBCB69F2-0735-49DD-B08F-27868B1A7776}" srcOrd="0" destOrd="0" presId="urn:microsoft.com/office/officeart/2005/8/layout/orgChart1"/>
    <dgm:cxn modelId="{5286A43D-ECC5-4DB7-B674-855CAF717011}" type="presParOf" srcId="{CBCB69F2-0735-49DD-B08F-27868B1A7776}" destId="{B1D3D147-765A-4E5A-B47C-EFAF9C5A2A63}" srcOrd="0" destOrd="0" presId="urn:microsoft.com/office/officeart/2005/8/layout/orgChart1"/>
    <dgm:cxn modelId="{74AE289B-BC95-4C7A-92B2-0AD598D74CB8}" type="presParOf" srcId="{CBCB69F2-0735-49DD-B08F-27868B1A7776}" destId="{A70D6A8D-21B3-48AC-982A-413EABB74CE0}" srcOrd="1" destOrd="0" presId="urn:microsoft.com/office/officeart/2005/8/layout/orgChart1"/>
    <dgm:cxn modelId="{616F35D4-156B-4105-B95A-89089FD5D85C}" type="presParOf" srcId="{90F39D0F-16F9-4E40-9947-CFBB17B9BFF6}" destId="{C8CA28AE-DEF2-4424-B93B-ADB81CED4ED9}" srcOrd="1" destOrd="0" presId="urn:microsoft.com/office/officeart/2005/8/layout/orgChart1"/>
    <dgm:cxn modelId="{1E998294-B951-4AC0-89A4-9FEC3EA068FC}" type="presParOf" srcId="{C8CA28AE-DEF2-4424-B93B-ADB81CED4ED9}" destId="{9C72AD6D-E841-48EA-97E3-84B5DBA07ECC}" srcOrd="0" destOrd="0" presId="urn:microsoft.com/office/officeart/2005/8/layout/orgChart1"/>
    <dgm:cxn modelId="{15E3FC0F-3411-4402-84D7-CF33668C064D}" type="presParOf" srcId="{C8CA28AE-DEF2-4424-B93B-ADB81CED4ED9}" destId="{B2BD046C-2572-4D45-B14F-7BCE67CDC99B}" srcOrd="1" destOrd="0" presId="urn:microsoft.com/office/officeart/2005/8/layout/orgChart1"/>
    <dgm:cxn modelId="{579CE83F-0C28-45C0-92C8-C96F885A67F2}" type="presParOf" srcId="{B2BD046C-2572-4D45-B14F-7BCE67CDC99B}" destId="{66A5C915-A3A1-4493-9244-F3C097BC8BE8}" srcOrd="0" destOrd="0" presId="urn:microsoft.com/office/officeart/2005/8/layout/orgChart1"/>
    <dgm:cxn modelId="{19AB9A36-FC7B-49E9-AC64-D95DAD7539CB}" type="presParOf" srcId="{66A5C915-A3A1-4493-9244-F3C097BC8BE8}" destId="{193A99CF-AD72-489B-9AB8-884927619E70}" srcOrd="0" destOrd="0" presId="urn:microsoft.com/office/officeart/2005/8/layout/orgChart1"/>
    <dgm:cxn modelId="{7A9097D9-CEE5-4FC4-8851-EDF8F8BC57B2}" type="presParOf" srcId="{66A5C915-A3A1-4493-9244-F3C097BC8BE8}" destId="{C57C39EC-B819-4780-9D55-8E51EC95804A}" srcOrd="1" destOrd="0" presId="urn:microsoft.com/office/officeart/2005/8/layout/orgChart1"/>
    <dgm:cxn modelId="{E273F24D-969A-4AEB-AA1D-9345B7D1C855}" type="presParOf" srcId="{B2BD046C-2572-4D45-B14F-7BCE67CDC99B}" destId="{3B74E26B-CDCB-4986-BF79-E5F5E81C6CED}" srcOrd="1" destOrd="0" presId="urn:microsoft.com/office/officeart/2005/8/layout/orgChart1"/>
    <dgm:cxn modelId="{BA54912F-A1AC-4FE7-ADC3-BC4BA67A553A}" type="presParOf" srcId="{B2BD046C-2572-4D45-B14F-7BCE67CDC99B}" destId="{A4192180-FCEE-4C46-B11A-C4625363FE5D}" srcOrd="2" destOrd="0" presId="urn:microsoft.com/office/officeart/2005/8/layout/orgChart1"/>
    <dgm:cxn modelId="{A6963956-938E-4595-9EE1-6878E17A38A2}" type="presParOf" srcId="{A4192180-FCEE-4C46-B11A-C4625363FE5D}" destId="{EAE7C51E-4223-478F-BB2C-3718D6143C1F}" srcOrd="0" destOrd="0" presId="urn:microsoft.com/office/officeart/2005/8/layout/orgChart1"/>
    <dgm:cxn modelId="{5948BCF5-3750-403C-9FCC-C8D61F17C622}" type="presParOf" srcId="{A4192180-FCEE-4C46-B11A-C4625363FE5D}" destId="{324F2B3C-940C-4B23-9DCB-92010029A7E1}" srcOrd="1" destOrd="0" presId="urn:microsoft.com/office/officeart/2005/8/layout/orgChart1"/>
    <dgm:cxn modelId="{2E917410-3A16-46D3-825A-E5713D14E3CE}" type="presParOf" srcId="{324F2B3C-940C-4B23-9DCB-92010029A7E1}" destId="{C733C5F0-CE83-4AE7-904E-B5433F1C4E25}" srcOrd="0" destOrd="0" presId="urn:microsoft.com/office/officeart/2005/8/layout/orgChart1"/>
    <dgm:cxn modelId="{C394C490-4E63-482B-9320-6D0C8C9FE763}" type="presParOf" srcId="{C733C5F0-CE83-4AE7-904E-B5433F1C4E25}" destId="{C7138D76-F4F7-4688-844B-016C28E5BD6C}" srcOrd="0" destOrd="0" presId="urn:microsoft.com/office/officeart/2005/8/layout/orgChart1"/>
    <dgm:cxn modelId="{37CF30BD-40D9-4028-9CBE-BF4FF3B116F9}" type="presParOf" srcId="{C733C5F0-CE83-4AE7-904E-B5433F1C4E25}" destId="{2397AF6A-C4F0-4AC2-BB39-6DAC00BBE6B2}" srcOrd="1" destOrd="0" presId="urn:microsoft.com/office/officeart/2005/8/layout/orgChart1"/>
    <dgm:cxn modelId="{C553150C-D72C-4DBA-BC86-E62310206949}" type="presParOf" srcId="{324F2B3C-940C-4B23-9DCB-92010029A7E1}" destId="{2DB293AE-8A83-4A6E-B281-529D18E6F941}" srcOrd="1" destOrd="0" presId="urn:microsoft.com/office/officeart/2005/8/layout/orgChart1"/>
    <dgm:cxn modelId="{A69CBD6E-0489-4028-9C8D-0B4DFE64BA01}" type="presParOf" srcId="{324F2B3C-940C-4B23-9DCB-92010029A7E1}" destId="{B7E652E1-12BD-4062-9890-0E66C35FB8B3}" srcOrd="2" destOrd="0" presId="urn:microsoft.com/office/officeart/2005/8/layout/orgChart1"/>
    <dgm:cxn modelId="{E3D8ADE3-521F-4C91-BBE6-EA1AB31A6DA6}" type="presParOf" srcId="{A4192180-FCEE-4C46-B11A-C4625363FE5D}" destId="{5423DB9E-5A53-4868-A126-B8AD79112688}" srcOrd="2" destOrd="0" presId="urn:microsoft.com/office/officeart/2005/8/layout/orgChart1"/>
    <dgm:cxn modelId="{7CE1A373-E917-461B-A3B1-D80A74ED770D}" type="presParOf" srcId="{A4192180-FCEE-4C46-B11A-C4625363FE5D}" destId="{3A4A7D51-02F1-4566-B32E-23384F3B61D7}" srcOrd="3" destOrd="0" presId="urn:microsoft.com/office/officeart/2005/8/layout/orgChart1"/>
    <dgm:cxn modelId="{C6CEE161-8F73-4956-B69D-89FD0CB75975}" type="presParOf" srcId="{3A4A7D51-02F1-4566-B32E-23384F3B61D7}" destId="{AB383BA4-811C-4D43-B731-7590F6C84774}" srcOrd="0" destOrd="0" presId="urn:microsoft.com/office/officeart/2005/8/layout/orgChart1"/>
    <dgm:cxn modelId="{0BFBA4F8-B5EA-409B-93C0-C6A1B15EF6E6}" type="presParOf" srcId="{AB383BA4-811C-4D43-B731-7590F6C84774}" destId="{E9D453C3-FDE4-4E2E-A9D3-77ED88DE7130}" srcOrd="0" destOrd="0" presId="urn:microsoft.com/office/officeart/2005/8/layout/orgChart1"/>
    <dgm:cxn modelId="{5FE83F0D-A4C8-457F-A462-104651601468}" type="presParOf" srcId="{AB383BA4-811C-4D43-B731-7590F6C84774}" destId="{86952C22-3E5F-4A2D-A4F3-4CA0C34B3F46}" srcOrd="1" destOrd="0" presId="urn:microsoft.com/office/officeart/2005/8/layout/orgChart1"/>
    <dgm:cxn modelId="{4B69AABA-869B-48D4-9C4B-835180900921}" type="presParOf" srcId="{3A4A7D51-02F1-4566-B32E-23384F3B61D7}" destId="{6AF55788-F946-495C-B477-3083EB7C820F}" srcOrd="1" destOrd="0" presId="urn:microsoft.com/office/officeart/2005/8/layout/orgChart1"/>
    <dgm:cxn modelId="{DE5E6D47-B35B-4AAD-A445-6AEEA7E7918B}" type="presParOf" srcId="{3A4A7D51-02F1-4566-B32E-23384F3B61D7}" destId="{77C8F1F7-98EC-4319-8327-05B99877A890}" srcOrd="2" destOrd="0" presId="urn:microsoft.com/office/officeart/2005/8/layout/orgChart1"/>
    <dgm:cxn modelId="{7C71539D-CC32-487C-BA57-C2CBB188F0F5}" type="presParOf" srcId="{C8CA28AE-DEF2-4424-B93B-ADB81CED4ED9}" destId="{E8C35C8E-DBAA-4902-9D6B-B6E7487D8229}" srcOrd="2" destOrd="0" presId="urn:microsoft.com/office/officeart/2005/8/layout/orgChart1"/>
    <dgm:cxn modelId="{9BFF279A-2DC5-4202-9010-2F5677C4A692}" type="presParOf" srcId="{C8CA28AE-DEF2-4424-B93B-ADB81CED4ED9}" destId="{47C6D87E-CBAA-40E5-8035-59577EC2A65C}" srcOrd="3" destOrd="0" presId="urn:microsoft.com/office/officeart/2005/8/layout/orgChart1"/>
    <dgm:cxn modelId="{D6A45A66-B29C-4972-8B6A-A1C5F1020C2A}" type="presParOf" srcId="{47C6D87E-CBAA-40E5-8035-59577EC2A65C}" destId="{FCC1D5E4-6B89-4BF2-A708-DED4A6296B03}" srcOrd="0" destOrd="0" presId="urn:microsoft.com/office/officeart/2005/8/layout/orgChart1"/>
    <dgm:cxn modelId="{0DB80A6F-625F-4F9E-A971-9B25465AE54F}" type="presParOf" srcId="{FCC1D5E4-6B89-4BF2-A708-DED4A6296B03}" destId="{356F8A8F-0284-4773-B400-7F066842713A}" srcOrd="0" destOrd="0" presId="urn:microsoft.com/office/officeart/2005/8/layout/orgChart1"/>
    <dgm:cxn modelId="{88A59A97-6AF8-4E26-ACDF-DBB037E998BC}" type="presParOf" srcId="{FCC1D5E4-6B89-4BF2-A708-DED4A6296B03}" destId="{5AEB530A-8ACE-4E12-998E-08C8B84A5E22}" srcOrd="1" destOrd="0" presId="urn:microsoft.com/office/officeart/2005/8/layout/orgChart1"/>
    <dgm:cxn modelId="{72BFAF4C-71B6-4054-A705-6288F0B508FD}" type="presParOf" srcId="{47C6D87E-CBAA-40E5-8035-59577EC2A65C}" destId="{C084E963-38C0-4191-AA6B-4017DAB38E92}" srcOrd="1" destOrd="0" presId="urn:microsoft.com/office/officeart/2005/8/layout/orgChart1"/>
    <dgm:cxn modelId="{5740A66C-F7A6-417F-B204-F9F2FCB74323}" type="presParOf" srcId="{47C6D87E-CBAA-40E5-8035-59577EC2A65C}" destId="{6DB3D356-F5B9-40C5-BCF0-6A78969782FD}" srcOrd="2" destOrd="0" presId="urn:microsoft.com/office/officeart/2005/8/layout/orgChart1"/>
    <dgm:cxn modelId="{BB66D6A1-B5CD-4569-B63D-23DE805249D6}" type="presParOf" srcId="{6DB3D356-F5B9-40C5-BCF0-6A78969782FD}" destId="{080BC419-AFB4-407C-B95F-89205CC8328D}" srcOrd="0" destOrd="0" presId="urn:microsoft.com/office/officeart/2005/8/layout/orgChart1"/>
    <dgm:cxn modelId="{B855D8B6-019A-4344-81FB-BEB1AC7C5590}" type="presParOf" srcId="{6DB3D356-F5B9-40C5-BCF0-6A78969782FD}" destId="{8E284511-4AEE-49CC-BC88-661095C3BED4}" srcOrd="1" destOrd="0" presId="urn:microsoft.com/office/officeart/2005/8/layout/orgChart1"/>
    <dgm:cxn modelId="{9DEB5B9F-BAC1-43C3-B8C3-E6BEFABFC0E1}" type="presParOf" srcId="{8E284511-4AEE-49CC-BC88-661095C3BED4}" destId="{53522C78-51B5-472D-A743-A8CDA4398B32}" srcOrd="0" destOrd="0" presId="urn:microsoft.com/office/officeart/2005/8/layout/orgChart1"/>
    <dgm:cxn modelId="{2EE7B74A-3B84-4138-ABA3-9EAE432585FD}" type="presParOf" srcId="{53522C78-51B5-472D-A743-A8CDA4398B32}" destId="{33DFC4AA-C5FC-4867-9146-3D52437C9B59}" srcOrd="0" destOrd="0" presId="urn:microsoft.com/office/officeart/2005/8/layout/orgChart1"/>
    <dgm:cxn modelId="{17EFA36F-E2C6-472E-8E37-945CCB68BB8F}" type="presParOf" srcId="{53522C78-51B5-472D-A743-A8CDA4398B32}" destId="{8E899390-E058-4FF2-94A8-C9E194C229D3}" srcOrd="1" destOrd="0" presId="urn:microsoft.com/office/officeart/2005/8/layout/orgChart1"/>
    <dgm:cxn modelId="{E0E816C9-69EE-4525-8168-19F9F7F47AFC}" type="presParOf" srcId="{8E284511-4AEE-49CC-BC88-661095C3BED4}" destId="{267B8B36-BF4A-447F-BE9A-C0FD27C93399}" srcOrd="1" destOrd="0" presId="urn:microsoft.com/office/officeart/2005/8/layout/orgChart1"/>
    <dgm:cxn modelId="{D7359A76-BA83-49EB-B22F-02CD19E6BFAE}" type="presParOf" srcId="{8E284511-4AEE-49CC-BC88-661095C3BED4}" destId="{E826722B-3BC2-48D2-90C2-B5BB60746B4F}" srcOrd="2" destOrd="0" presId="urn:microsoft.com/office/officeart/2005/8/layout/orgChart1"/>
    <dgm:cxn modelId="{79351005-BAFC-43BC-AB3B-8BF41DE1D6FB}" type="presParOf" srcId="{6DB3D356-F5B9-40C5-BCF0-6A78969782FD}" destId="{7FD01852-727C-4B16-95D7-D2AA6D8379BF}" srcOrd="2" destOrd="0" presId="urn:microsoft.com/office/officeart/2005/8/layout/orgChart1"/>
    <dgm:cxn modelId="{5B65B105-8AE8-467C-BA8D-61DDCD79ECD3}" type="presParOf" srcId="{6DB3D356-F5B9-40C5-BCF0-6A78969782FD}" destId="{9B15AD17-CD4F-4AFC-BEB8-CC8F42489138}" srcOrd="3" destOrd="0" presId="urn:microsoft.com/office/officeart/2005/8/layout/orgChart1"/>
    <dgm:cxn modelId="{EC0B0923-41C8-4982-8FD8-092C270A5123}" type="presParOf" srcId="{9B15AD17-CD4F-4AFC-BEB8-CC8F42489138}" destId="{31B41A4C-3DA4-4212-95CC-08172DF85518}" srcOrd="0" destOrd="0" presId="urn:microsoft.com/office/officeart/2005/8/layout/orgChart1"/>
    <dgm:cxn modelId="{93619115-AE73-449A-A43E-3C95CADD03B0}" type="presParOf" srcId="{31B41A4C-3DA4-4212-95CC-08172DF85518}" destId="{A32D0860-5DB1-40AB-97A3-A7BDCE5F2C90}" srcOrd="0" destOrd="0" presId="urn:microsoft.com/office/officeart/2005/8/layout/orgChart1"/>
    <dgm:cxn modelId="{17342FA1-C119-438E-AEA5-D8070F987645}" type="presParOf" srcId="{31B41A4C-3DA4-4212-95CC-08172DF85518}" destId="{028B0048-2548-47D7-ADB2-57DB60063A04}" srcOrd="1" destOrd="0" presId="urn:microsoft.com/office/officeart/2005/8/layout/orgChart1"/>
    <dgm:cxn modelId="{04B5C10A-B66F-4936-B7C6-9568DC541F0C}" type="presParOf" srcId="{9B15AD17-CD4F-4AFC-BEB8-CC8F42489138}" destId="{776C36BC-0439-48D2-B4F0-19031E63C4E6}" srcOrd="1" destOrd="0" presId="urn:microsoft.com/office/officeart/2005/8/layout/orgChart1"/>
    <dgm:cxn modelId="{9C159A53-C481-470B-8DF6-AA5A8B858C84}" type="presParOf" srcId="{9B15AD17-CD4F-4AFC-BEB8-CC8F42489138}" destId="{758D7D07-052E-4BC4-BEB2-689E26DEE2E9}" srcOrd="2" destOrd="0" presId="urn:microsoft.com/office/officeart/2005/8/layout/orgChart1"/>
    <dgm:cxn modelId="{792952EB-ABBB-4996-A952-3E778FE197C5}" type="presParOf" srcId="{90F39D0F-16F9-4E40-9947-CFBB17B9BFF6}" destId="{204D1F25-1401-4D38-B238-D1A37DD8D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01852-727C-4B16-95D7-D2AA6D8379BF}">
      <dsp:nvSpPr>
        <dsp:cNvPr id="0" name=""/>
        <dsp:cNvSpPr/>
      </dsp:nvSpPr>
      <dsp:spPr>
        <a:xfrm>
          <a:off x="6197497" y="2705788"/>
          <a:ext cx="317596" cy="88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578"/>
              </a:lnTo>
              <a:lnTo>
                <a:pt x="317596" y="886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BC419-AFB4-407C-B95F-89205CC8328D}">
      <dsp:nvSpPr>
        <dsp:cNvPr id="0" name=""/>
        <dsp:cNvSpPr/>
      </dsp:nvSpPr>
      <dsp:spPr>
        <a:xfrm>
          <a:off x="6004096" y="2705788"/>
          <a:ext cx="193401" cy="886578"/>
        </a:xfrm>
        <a:custGeom>
          <a:avLst/>
          <a:gdLst/>
          <a:ahLst/>
          <a:cxnLst/>
          <a:rect l="0" t="0" r="0" b="0"/>
          <a:pathLst>
            <a:path>
              <a:moveTo>
                <a:pt x="193401" y="0"/>
              </a:moveTo>
              <a:lnTo>
                <a:pt x="193401" y="886578"/>
              </a:lnTo>
              <a:lnTo>
                <a:pt x="0" y="886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35C8E-DBAA-4902-9D6B-B6E7487D8229}">
      <dsp:nvSpPr>
        <dsp:cNvPr id="0" name=""/>
        <dsp:cNvSpPr/>
      </dsp:nvSpPr>
      <dsp:spPr>
        <a:xfrm>
          <a:off x="4214611" y="1127379"/>
          <a:ext cx="1982886" cy="625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343"/>
              </a:lnTo>
              <a:lnTo>
                <a:pt x="1982886" y="423343"/>
              </a:lnTo>
              <a:lnTo>
                <a:pt x="1982886" y="625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3DB9E-5A53-4868-A126-B8AD79112688}">
      <dsp:nvSpPr>
        <dsp:cNvPr id="0" name=""/>
        <dsp:cNvSpPr/>
      </dsp:nvSpPr>
      <dsp:spPr>
        <a:xfrm>
          <a:off x="1956849" y="2680178"/>
          <a:ext cx="629146" cy="914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038"/>
              </a:lnTo>
              <a:lnTo>
                <a:pt x="629146" y="9140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7C51E-4223-478F-BB2C-3718D6143C1F}">
      <dsp:nvSpPr>
        <dsp:cNvPr id="0" name=""/>
        <dsp:cNvSpPr/>
      </dsp:nvSpPr>
      <dsp:spPr>
        <a:xfrm>
          <a:off x="1653816" y="2680178"/>
          <a:ext cx="303032" cy="920393"/>
        </a:xfrm>
        <a:custGeom>
          <a:avLst/>
          <a:gdLst/>
          <a:ahLst/>
          <a:cxnLst/>
          <a:rect l="0" t="0" r="0" b="0"/>
          <a:pathLst>
            <a:path>
              <a:moveTo>
                <a:pt x="303032" y="0"/>
              </a:moveTo>
              <a:lnTo>
                <a:pt x="303032" y="920393"/>
              </a:lnTo>
              <a:lnTo>
                <a:pt x="0" y="9203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2AD6D-E841-48EA-97E3-84B5DBA07ECC}">
      <dsp:nvSpPr>
        <dsp:cNvPr id="0" name=""/>
        <dsp:cNvSpPr/>
      </dsp:nvSpPr>
      <dsp:spPr>
        <a:xfrm>
          <a:off x="1956849" y="1127379"/>
          <a:ext cx="2257761" cy="625224"/>
        </a:xfrm>
        <a:custGeom>
          <a:avLst/>
          <a:gdLst/>
          <a:ahLst/>
          <a:cxnLst/>
          <a:rect l="0" t="0" r="0" b="0"/>
          <a:pathLst>
            <a:path>
              <a:moveTo>
                <a:pt x="2257761" y="0"/>
              </a:moveTo>
              <a:lnTo>
                <a:pt x="2257761" y="423343"/>
              </a:lnTo>
              <a:lnTo>
                <a:pt x="0" y="423343"/>
              </a:lnTo>
              <a:lnTo>
                <a:pt x="0" y="625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3D147-765A-4E5A-B47C-EFAF9C5A2A63}">
      <dsp:nvSpPr>
        <dsp:cNvPr id="0" name=""/>
        <dsp:cNvSpPr/>
      </dsp:nvSpPr>
      <dsp:spPr>
        <a:xfrm>
          <a:off x="3276596" y="76196"/>
          <a:ext cx="1876029" cy="1051183"/>
        </a:xfrm>
        <a:prstGeom prst="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3600" kern="1200" dirty="0"/>
        </a:p>
      </dsp:txBody>
      <dsp:txXfrm>
        <a:off x="3276596" y="76196"/>
        <a:ext cx="1876029" cy="1051183"/>
      </dsp:txXfrm>
    </dsp:sp>
    <dsp:sp modelId="{193A99CF-AD72-489B-9AB8-884927619E70}">
      <dsp:nvSpPr>
        <dsp:cNvPr id="0" name=""/>
        <dsp:cNvSpPr/>
      </dsp:nvSpPr>
      <dsp:spPr>
        <a:xfrm>
          <a:off x="1190952" y="1752603"/>
          <a:ext cx="1531793" cy="927574"/>
        </a:xfrm>
        <a:prstGeom prst="rect">
          <a:avLst/>
        </a:prstGeom>
        <a:solidFill>
          <a:schemeClr val="accent3">
            <a:lumMod val="50000"/>
          </a:scheme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2800" kern="1200" dirty="0"/>
        </a:p>
      </dsp:txBody>
      <dsp:txXfrm>
        <a:off x="1190952" y="1752603"/>
        <a:ext cx="1531793" cy="927574"/>
      </dsp:txXfrm>
    </dsp:sp>
    <dsp:sp modelId="{C7138D76-F4F7-4688-844B-016C28E5BD6C}">
      <dsp:nvSpPr>
        <dsp:cNvPr id="0" name=""/>
        <dsp:cNvSpPr/>
      </dsp:nvSpPr>
      <dsp:spPr>
        <a:xfrm>
          <a:off x="67149" y="3125719"/>
          <a:ext cx="1586666" cy="94970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অপারেটিং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2800" kern="1200" dirty="0"/>
        </a:p>
      </dsp:txBody>
      <dsp:txXfrm>
        <a:off x="67149" y="3125719"/>
        <a:ext cx="1586666" cy="949704"/>
      </dsp:txXfrm>
    </dsp:sp>
    <dsp:sp modelId="{E9D453C3-FDE4-4E2E-A9D3-77ED88DE7130}">
      <dsp:nvSpPr>
        <dsp:cNvPr id="0" name=""/>
        <dsp:cNvSpPr/>
      </dsp:nvSpPr>
      <dsp:spPr>
        <a:xfrm>
          <a:off x="2585996" y="3088121"/>
          <a:ext cx="1588801" cy="101219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ইউটিলিটি</a:t>
          </a:r>
          <a:endParaRPr lang="en-US" sz="2800" kern="1200" dirty="0"/>
        </a:p>
      </dsp:txBody>
      <dsp:txXfrm>
        <a:off x="2585996" y="3088121"/>
        <a:ext cx="1588801" cy="1012191"/>
      </dsp:txXfrm>
    </dsp:sp>
    <dsp:sp modelId="{356F8A8F-0284-4773-B400-7F066842713A}">
      <dsp:nvSpPr>
        <dsp:cNvPr id="0" name=""/>
        <dsp:cNvSpPr/>
      </dsp:nvSpPr>
      <dsp:spPr>
        <a:xfrm>
          <a:off x="5502807" y="1752603"/>
          <a:ext cx="1389381" cy="953184"/>
        </a:xfrm>
        <a:prstGeom prst="rect">
          <a:avLst/>
        </a:prstGeom>
        <a:solidFill>
          <a:schemeClr val="accent3">
            <a:lumMod val="50000"/>
          </a:scheme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এপ্লিকেশন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2800" kern="1200" dirty="0"/>
        </a:p>
      </dsp:txBody>
      <dsp:txXfrm>
        <a:off x="5502807" y="1752603"/>
        <a:ext cx="1389381" cy="953184"/>
      </dsp:txXfrm>
    </dsp:sp>
    <dsp:sp modelId="{33DFC4AA-C5FC-4867-9146-3D52437C9B59}">
      <dsp:nvSpPr>
        <dsp:cNvPr id="0" name=""/>
        <dsp:cNvSpPr/>
      </dsp:nvSpPr>
      <dsp:spPr>
        <a:xfrm>
          <a:off x="4571992" y="3084584"/>
          <a:ext cx="1432103" cy="1015565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প্যাকেজ</a:t>
          </a:r>
          <a:endParaRPr lang="en-US" sz="2800" kern="1200" dirty="0"/>
        </a:p>
      </dsp:txBody>
      <dsp:txXfrm>
        <a:off x="4571992" y="3084584"/>
        <a:ext cx="1432103" cy="1015565"/>
      </dsp:txXfrm>
    </dsp:sp>
    <dsp:sp modelId="{A32D0860-5DB1-40AB-97A3-A7BDCE5F2C90}">
      <dsp:nvSpPr>
        <dsp:cNvPr id="0" name=""/>
        <dsp:cNvSpPr/>
      </dsp:nvSpPr>
      <dsp:spPr>
        <a:xfrm>
          <a:off x="6515094" y="3105454"/>
          <a:ext cx="1432372" cy="973824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কাস্টমাইজ</a:t>
          </a:r>
          <a:endParaRPr lang="en-US" sz="2800" kern="1200" dirty="0"/>
        </a:p>
      </dsp:txBody>
      <dsp:txXfrm>
        <a:off x="6515094" y="3105454"/>
        <a:ext cx="1432372" cy="973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9F85E-E91E-47E0-83E8-DB1F2AE13BFB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6EC3A-2588-4D79-901F-EE23AD4ED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7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F50-723A-4402-966B-D638294293C8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6D97-744E-4027-9675-DFC1436CA257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B9EE-4DE8-4CC6-9CFC-2BEC4027F0B0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6284-4F40-463F-99DE-C8EE1147C1D9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50DF-75EE-4B0D-81C1-0E45BEFE432D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C396-A820-40A9-B68F-4A1F823DFC94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EBF4-B4A4-41C4-ACBB-E27911502CB8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A5E9-9BA2-4181-BCF9-4D0819C6019D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09DF-CE81-4F36-BAA8-CF84EFA7B1AC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3297-9A20-4883-B776-151FEA39E7E8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A799-F9FD-42AE-9006-ED450026009C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C0096-8333-4D9B-83AF-742ED8F104EA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esktop\nt\la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737" y="1838024"/>
            <a:ext cx="6494318" cy="4058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24841" y="876865"/>
            <a:ext cx="649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>
                  <a:solidFill>
                    <a:schemeClr val="accent2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4800" b="1" dirty="0">
              <a:ln>
                <a:solidFill>
                  <a:schemeClr val="accent2"/>
                </a:solidFill>
              </a:ln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A426-B068-49D5-88F2-E7C3797055C0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3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637153"/>
            <a:ext cx="47244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90172"/>
            <a:ext cx="815340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</a:t>
            </a:r>
            <a:r>
              <a:rPr lang="bn-IN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 কম্পিউটার অ্যাপ্লিকেশন বলতে বিশেষ ধরনের </a:t>
            </a:r>
            <a:r>
              <a:rPr lang="bn-IN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প্রোগ্রামকে</a:t>
            </a:r>
            <a:r>
              <a:rPr lang="bn-IN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বোঝায়, </a:t>
            </a:r>
            <a:r>
              <a:rPr lang="bn-IN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মানুষকে কোন বিশেষ ধরনের কাজ সম্পাদনে সহায়তা করে। একটি </a:t>
            </a:r>
            <a:r>
              <a:rPr lang="bn-IN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</a:t>
            </a:r>
            <a:r>
              <a:rPr lang="bn-IN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bn-IN" sz="2800" b="1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 </a:t>
            </a:r>
            <a:r>
              <a:rPr lang="bn-IN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 অনুযায়ী এবং নির্দিষ্ট কাজ সম্পাদনা (এক বা একাধিক) করতে ব্যবহারকারীকে সহায়তা করে থাকে। একে শুধু এপ্লিকেশন বা এপ (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App) </a:t>
            </a:r>
            <a:r>
              <a:rPr lang="bn-IN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 হয়</a:t>
            </a:r>
            <a:r>
              <a:rPr lang="bn-IN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6D6C-B5D7-45B6-AB85-BBABBEF1B5AF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7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381000"/>
            <a:ext cx="67056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অ্যাপ্লিকেশন সফটওয়্যারের আইকন ও নাম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94DE6-1401-4CAB-9C95-A89650412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51265"/>
            <a:ext cx="2101643" cy="21016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A80F3-7018-4924-A45E-878588A8C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78" y="1351265"/>
            <a:ext cx="2131044" cy="20739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83EBC1-D53B-4A88-98F8-FD4E55A8FB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9"/>
          <a:stretch/>
        </p:blipFill>
        <p:spPr>
          <a:xfrm>
            <a:off x="457199" y="4343400"/>
            <a:ext cx="2025443" cy="1752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5E3B30-7E8E-4E3C-A7BB-DCCE3D963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71600"/>
            <a:ext cx="2346960" cy="202336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39DD7-8312-4276-BA70-F7941BEA9DDA}"/>
              </a:ext>
            </a:extLst>
          </p:cNvPr>
          <p:cNvSpPr/>
          <p:nvPr/>
        </p:nvSpPr>
        <p:spPr>
          <a:xfrm>
            <a:off x="614930" y="3524254"/>
            <a:ext cx="1633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8B2AA-BE8F-49A4-9BE9-EE77777F7B71}"/>
              </a:ext>
            </a:extLst>
          </p:cNvPr>
          <p:cNvSpPr/>
          <p:nvPr/>
        </p:nvSpPr>
        <p:spPr>
          <a:xfrm>
            <a:off x="3623095" y="3524254"/>
            <a:ext cx="1834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পেইন্ট/পেইন্টব্রাশ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A8FF1E-923A-4FB8-9D0D-E703E653BBCA}"/>
              </a:ext>
            </a:extLst>
          </p:cNvPr>
          <p:cNvSpPr/>
          <p:nvPr/>
        </p:nvSpPr>
        <p:spPr>
          <a:xfrm>
            <a:off x="6815201" y="3425199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গুগোলক্রোম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6378C-C57F-42C8-AD1C-9A2B035CEA04}"/>
              </a:ext>
            </a:extLst>
          </p:cNvPr>
          <p:cNvSpPr/>
          <p:nvPr/>
        </p:nvSpPr>
        <p:spPr>
          <a:xfrm>
            <a:off x="967319" y="6109329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ভিএলসি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78" y="4343400"/>
            <a:ext cx="2131044" cy="1752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267970" y="6077247"/>
            <a:ext cx="59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14" y="4343400"/>
            <a:ext cx="2348746" cy="1752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220761" y="610932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8D31-95BB-4DCA-B14D-1942E4E82FB5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3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25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381000"/>
            <a:ext cx="67056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জোড়ায়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কাজ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AB\Desktop\student\pare work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99309"/>
            <a:ext cx="24003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981941" y="3886200"/>
            <a:ext cx="732386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এবং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প্রকার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EA23-8E57-49D6-B799-ABA37F56A584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04900" y="457200"/>
            <a:ext cx="6934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অ্যাপ্লিকেশন সফটওয়্যারের নাম ও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295400"/>
            <a:ext cx="7010400" cy="41148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52700" y="5672434"/>
            <a:ext cx="4038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সফটওয়্যার -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2189-C1F8-435A-BFD8-5F64EC6F31DD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04900" y="457200"/>
            <a:ext cx="6934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আঁকার সফটওয়্যারের নাম ও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2" y="1333499"/>
            <a:ext cx="8133138" cy="407670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98D432-C6B3-46A3-8E7E-F5E9A447F976}"/>
              </a:ext>
            </a:extLst>
          </p:cNvPr>
          <p:cNvSpPr txBox="1"/>
          <p:nvPr/>
        </p:nvSpPr>
        <p:spPr>
          <a:xfrm>
            <a:off x="2095500" y="5649190"/>
            <a:ext cx="4953000" cy="584775"/>
          </a:xfrm>
          <a:prstGeom prst="rect">
            <a:avLst/>
          </a:prstGeom>
          <a:solidFill>
            <a:srgbClr val="A4F8FA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ছবি আঁকার সফটওয়্যার পেইন্ট/পেইন্টব্রাশ</a:t>
            </a:r>
            <a:endParaRPr lang="en-US" sz="32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7FB4-685E-44F2-816B-1A8E77801E8B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7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04900" y="457200"/>
            <a:ext cx="6934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 শোনার সফটওয়্যারের নাম ও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LAB\Desktop\Vl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38718"/>
            <a:ext cx="6934200" cy="39714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8D432-C6B3-46A3-8E7E-F5E9A447F976}"/>
              </a:ext>
            </a:extLst>
          </p:cNvPr>
          <p:cNvSpPr txBox="1"/>
          <p:nvPr/>
        </p:nvSpPr>
        <p:spPr>
          <a:xfrm>
            <a:off x="2362200" y="5638800"/>
            <a:ext cx="4114800" cy="52322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গান শোনার সফটওয়্যার - </a:t>
            </a:r>
            <a:r>
              <a: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VLC</a:t>
            </a:r>
            <a:endParaRPr lang="en-US" sz="28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9DFF-85F2-4776-A497-D51BE0313B24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6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7191" y="277092"/>
            <a:ext cx="715241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ঘুরে বেড়ানোর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সফটওয়্যারের নাম ও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1" y="1152446"/>
            <a:ext cx="7152410" cy="175952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98D432-C6B3-46A3-8E7E-F5E9A447F976}"/>
              </a:ext>
            </a:extLst>
          </p:cNvPr>
          <p:cNvSpPr txBox="1"/>
          <p:nvPr/>
        </p:nvSpPr>
        <p:spPr>
          <a:xfrm>
            <a:off x="1638829" y="2958530"/>
            <a:ext cx="586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ঘুরে বেড়ানোর সফটওয়্যার - </a:t>
            </a:r>
            <a:r>
              <a:rPr lang="en-US" sz="20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  <a:endParaRPr lang="en-US" sz="24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7191" y="3466754"/>
            <a:ext cx="7152410" cy="2419741"/>
            <a:chOff x="838200" y="3592498"/>
            <a:chExt cx="7467600" cy="24197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592498"/>
              <a:ext cx="7467600" cy="2419741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pic>
          <p:nvPicPr>
            <p:cNvPr id="7" name="Picture 3" descr="C:\Users\LAB\Desktop\Teacher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780" y="4200754"/>
              <a:ext cx="2582262" cy="52322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 descr="C:\Users\LAB\Desktop\Teacher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986422"/>
            <a:ext cx="3348214" cy="63211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81D6-FA58-45FF-B05F-F3A6C41BD46A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hamidurrahman57@gmail.com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6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4597" y="520126"/>
            <a:ext cx="41148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LAB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5" y="1534176"/>
            <a:ext cx="3667125" cy="2200275"/>
          </a:xfrm>
          <a:prstGeom prst="roundRect">
            <a:avLst>
              <a:gd name="adj" fmla="val 11111"/>
            </a:avLst>
          </a:prstGeom>
          <a:ln w="12700" cap="rnd">
            <a:solidFill>
              <a:schemeClr val="tx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286000" y="4260570"/>
            <a:ext cx="500119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সফটওয়্যারের কাজ বর্ণনা কর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5BA8-A784-4FCB-88C3-3405D1E7D582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9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83497" y="406578"/>
            <a:ext cx="41148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074" y="1676400"/>
            <a:ext cx="537839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সফটওয়্যার দিয়ে কম্পিউটার সচল করতে হয়?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9203" y="1722566"/>
            <a:ext cx="238078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spc="-1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spc="-1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অপারেটিং</a:t>
            </a:r>
            <a:r>
              <a:rPr lang="en-US" sz="2400" spc="-1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spc="-1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সিস্টেম</a:t>
            </a:r>
            <a:endParaRPr lang="en-US" sz="24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072" y="2321931"/>
            <a:ext cx="537839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spc="-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spc="-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2400" spc="-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সিস্টেমকে</a:t>
            </a:r>
            <a:r>
              <a:rPr lang="en-US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2400" spc="-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0335" y="2329634"/>
            <a:ext cx="238078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ওএস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999" y="2976265"/>
            <a:ext cx="537146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1400" spc="-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কম্পিউটারকে কী টিপে অন করা হয়</a:t>
            </a:r>
            <a:r>
              <a:rPr lang="bn-IN" sz="2400" spc="-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1467" y="3022431"/>
            <a:ext cx="229851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সুইচ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999" y="3583632"/>
            <a:ext cx="53714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spc="-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একটি </a:t>
            </a:r>
            <a:r>
              <a:rPr lang="bn-IN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অপারেটিং সিস্টেমের নাম বল</a:t>
            </a:r>
            <a:r>
              <a:rPr lang="bn-IN" sz="2400" spc="-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1467" y="3583631"/>
            <a:ext cx="229851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লিনাক্স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072" y="4290283"/>
            <a:ext cx="5378395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1200" spc="-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spc="-200" dirty="0">
                <a:latin typeface="NikoshBAN" panose="02000000000000000000" pitchFamily="2" charset="0"/>
                <a:cs typeface="NikoshBAN" panose="02000000000000000000" pitchFamily="2" charset="0"/>
              </a:rPr>
              <a:t> ছবি আঁকার একটি সফটওয়্যারের নাম বল</a:t>
            </a:r>
            <a:r>
              <a:rPr lang="bn-IN" sz="2400" spc="-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27612" y="4276428"/>
            <a:ext cx="2395207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পেইন্ট/পেইন্টব্রাশ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5C59-7E0B-4928-B68C-F9F3832A7F12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3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38400" y="457200"/>
            <a:ext cx="41148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LAB\Desktop\0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524000"/>
            <a:ext cx="3581400" cy="18953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066800" y="4056862"/>
            <a:ext cx="73152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অ্যাপ্লিকেশন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সফটওয়্যার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এবং অপারেটিং সিস্টেম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সফটওয়্যারের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মধ্যে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কোনটি বেশি গুরুত্বপূর্ণ তা যুক্তিসহকারে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বর্ণনা কর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3208-DB5C-4D48-B2E0-5DA02965976D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4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0F4-059F-438A-B4A2-19E36FABE898}" type="datetime1">
              <a:rPr lang="en-US" smtClean="0"/>
              <a:t>12/17/2020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0993" y="165216"/>
            <a:ext cx="8704407" cy="746125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04066" y="964911"/>
            <a:ext cx="4402138" cy="544513"/>
          </a:xfrm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64797" y="971260"/>
            <a:ext cx="4278312" cy="531813"/>
          </a:xfrm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97845" y="3568701"/>
            <a:ext cx="4217555" cy="27940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ষষ্ঠ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তথ্য ও যোগাযোগ প্রযুক্তি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বিষয়-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১৭-১২-২০20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210993" y="3568701"/>
            <a:ext cx="4403725" cy="27940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হামিদুর রহমান</a:t>
            </a:r>
          </a:p>
          <a:p>
            <a:pPr marL="0" indent="0">
              <a:buNone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শিক্ষক(গণিত ও বিজ্ঞান)</a:t>
            </a:r>
          </a:p>
          <a:p>
            <a:pPr marL="0" indent="0">
              <a:buNone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এম.এসসি,(প্রথম শ্রেণি)বি.এড।</a:t>
            </a:r>
          </a:p>
          <a:p>
            <a:pPr marL="0" indent="0">
              <a:buNone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ঘাটাইল সরকারি উচ্চ বিদ্যালয়।</a:t>
            </a:r>
          </a:p>
          <a:p>
            <a:pPr marL="0" indent="0">
              <a:buNone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ঘাটাইল,টাঙ্গাইল।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31" y="1519172"/>
            <a:ext cx="1905000" cy="1979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DBF1A-CCC8-410B-9927-47F43EF7F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09" y="1542210"/>
            <a:ext cx="1680980" cy="1795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780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8211" y="902646"/>
            <a:ext cx="509218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28575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7200" b="1" dirty="0">
              <a:ln w="28575"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BF14-9DB1-4031-9EBE-C924613FDD53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39" y="2239500"/>
            <a:ext cx="5300006" cy="41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5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5A61-030C-478A-BBA8-E29A164A18A9}" type="datetime1">
              <a:rPr lang="en-US" smtClean="0"/>
              <a:t>12/17/2020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2945" y="391606"/>
            <a:ext cx="6781800" cy="646331"/>
          </a:xfrm>
          <a:prstGeom prst="rect">
            <a:avLst/>
          </a:prstGeom>
          <a:solidFill>
            <a:srgbClr val="00CC66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68542"/>
            <a:ext cx="6781800" cy="327623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66C9483-05FD-4544-85DE-50924D4CFD80}"/>
              </a:ext>
            </a:extLst>
          </p:cNvPr>
          <p:cNvSpPr txBox="1"/>
          <p:nvPr/>
        </p:nvSpPr>
        <p:spPr>
          <a:xfrm>
            <a:off x="1524000" y="5295140"/>
            <a:ext cx="620994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 যন্ত্রগুলোকে কম্পিউটারের কী </a:t>
            </a:r>
            <a:r>
              <a:rPr lang="en-US" sz="28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34CBA5-4DDC-4513-BB45-6AD28C28A1E6}"/>
              </a:ext>
            </a:extLst>
          </p:cNvPr>
          <p:cNvSpPr txBox="1"/>
          <p:nvPr/>
        </p:nvSpPr>
        <p:spPr>
          <a:xfrm>
            <a:off x="895170" y="5291406"/>
            <a:ext cx="74676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যন্ত্রগুলো 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সাহায্যে সচল এবং অর্থপূর্ণ হয়ে </a:t>
            </a:r>
            <a:r>
              <a:rPr lang="bn-IN" sz="2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উঠে ?</a:t>
            </a:r>
            <a:endParaRPr lang="en-US" sz="28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3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1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4E24-EB23-45AB-A797-FF85D14444BF}" type="datetime1">
              <a:rPr lang="en-US" smtClean="0"/>
              <a:t>12/17/2020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500" y="334749"/>
            <a:ext cx="6477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ea typeface="Arial Unicode MS" pitchFamily="34" charset="-128"/>
                <a:cs typeface="NikoshBAN" panose="02000000000000000000" pitchFamily="2" charset="0"/>
              </a:rPr>
              <a:t>আজ</a:t>
            </a:r>
            <a:r>
              <a:rPr lang="bn-IN" sz="3600" b="1" dirty="0" smtClean="0">
                <a:latin typeface="NikoshBAN" panose="02000000000000000000" pitchFamily="2" charset="0"/>
                <a:ea typeface="Arial Unicode MS" pitchFamily="34" charset="-128"/>
                <a:cs typeface="NikoshBAN" panose="02000000000000000000" pitchFamily="2" charset="0"/>
              </a:rPr>
              <a:t>কের</a:t>
            </a:r>
            <a:r>
              <a:rPr lang="en-US" sz="3600" b="1" dirty="0" smtClean="0">
                <a:latin typeface="NikoshBAN" panose="02000000000000000000" pitchFamily="2" charset="0"/>
                <a:ea typeface="Arial Unicode MS" pitchFamily="34" charset="-128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ea typeface="Arial Unicode MS" pitchFamily="34" charset="-128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ea typeface="Arial Unicode MS" pitchFamily="34" charset="-128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ea typeface="Arial Unicode MS" pitchFamily="34" charset="-128"/>
              <a:cs typeface="NikoshBAN" panose="02000000000000000000" pitchFamily="2" charset="0"/>
            </a:endParaRPr>
          </a:p>
        </p:txBody>
      </p:sp>
      <p:pic>
        <p:nvPicPr>
          <p:cNvPr id="12" name="Picture 3" descr="C:\Users\LAB\Desktop\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42" y="2423824"/>
            <a:ext cx="6069013" cy="2933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2209800" y="1480493"/>
            <a:ext cx="4343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ea typeface="Arial Unicode MS" pitchFamily="34" charset="-128"/>
                <a:cs typeface="NikoshBAN" panose="02000000000000000000" pitchFamily="2" charset="0"/>
              </a:rPr>
              <a:t>সফটও</a:t>
            </a:r>
            <a:r>
              <a:rPr lang="bn-IN" sz="4000" b="1" dirty="0" smtClean="0">
                <a:latin typeface="NikoshBAN" panose="02000000000000000000" pitchFamily="2" charset="0"/>
                <a:ea typeface="Arial Unicode MS" pitchFamily="34" charset="-128"/>
                <a:cs typeface="NikoshBAN" panose="02000000000000000000" pitchFamily="2" charset="0"/>
              </a:rPr>
              <a:t>য়্যা</a:t>
            </a:r>
            <a:r>
              <a:rPr lang="en-US" sz="4000" b="1" dirty="0" smtClean="0">
                <a:latin typeface="NikoshBAN" panose="02000000000000000000" pitchFamily="2" charset="0"/>
                <a:ea typeface="Arial Unicode MS" pitchFamily="34" charset="-128"/>
                <a:cs typeface="NikoshBAN" panose="02000000000000000000" pitchFamily="2" charset="0"/>
              </a:rPr>
              <a:t>র</a:t>
            </a:r>
            <a:endParaRPr lang="en-US" sz="4000" b="1" dirty="0">
              <a:latin typeface="NikoshBAN" panose="02000000000000000000" pitchFamily="2" charset="0"/>
              <a:ea typeface="Arial Unicode MS" pitchFamily="34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3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05C-90D1-4BE5-B693-0157AEDF6DF1}" type="datetime1">
              <a:rPr lang="en-US" smtClean="0"/>
              <a:t>12/17/2020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Plaque 8"/>
          <p:cNvSpPr/>
          <p:nvPr/>
        </p:nvSpPr>
        <p:spPr>
          <a:xfrm>
            <a:off x="2133600" y="457200"/>
            <a:ext cx="4953000" cy="781050"/>
          </a:xfrm>
          <a:prstGeom prst="plaqu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36393"/>
            <a:ext cx="7773282" cy="26161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কী তা বলতে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সাধারণ সফটওয়্যারের প্রকার উল্লেখ 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 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সফটওয়্যারের গুরুত্ব ব্যাখ্যা করতে </a:t>
            </a:r>
            <a:r>
              <a:rPr lang="bn-IN" sz="2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spc="-1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সফটওয়্যারের কাজ বর্ণনা করতে পারবে।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053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" name="Picture 2" descr="http://acadtech.gwu.edu/sites/acadtech.gwu.edu/files/image/13030015p3-app%20icons.jpg"/>
          <p:cNvPicPr>
            <a:picLocks noChangeAspect="1" noChangeArrowheads="1"/>
          </p:cNvPicPr>
          <p:nvPr/>
        </p:nvPicPr>
        <p:blipFill>
          <a:blip r:embed="rId2"/>
          <a:srcRect l="7009" t="5769" r="7658" b="15385"/>
          <a:stretch>
            <a:fillRect/>
          </a:stretch>
        </p:blipFill>
        <p:spPr bwMode="auto">
          <a:xfrm>
            <a:off x="482032" y="381000"/>
            <a:ext cx="1676400" cy="14512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40464" y="666166"/>
            <a:ext cx="5044971" cy="52322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য়্যার কী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কাকে বলে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68177" y="1898213"/>
            <a:ext cx="83439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হচ্ছে অনেক গুলো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programs)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কালেকশন,মানে একটি সফটওয়্যার অনেক গুলো প্রোগ্রমস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programs)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সংযুক্ত হয়ে তৈরী হয়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কোনো ইলেকট্রনিক্স যন্ত্রকে নির্দেশ করে 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আর 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ভাবে করতে হবে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422" y="3386682"/>
            <a:ext cx="374012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প্রো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programs)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239607"/>
            <a:ext cx="8431077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হচ্ছে অনেক গুলো ইন্সট্রাকশন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instruction)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যা কম্পিউটার বুঝে তার রেজাল্ট উ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পাদন করে।এই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programs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সাধারণত কোডিং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css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java,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HTML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তৈরী হয়।আরো বিস্তারিত ভাবে বলতে হলে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programs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 মধ্যে অনেক গুলো ইন্সট্রাকশন ইনপুট করা থাকে,যেগুলো কোনো নির্দিষ্ট কাজ যা আগে থেকে নির্ধারিত করা হয়ে থাকে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C38-0C20-42E6-A62D-BC4C3F21DD11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9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4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Plaque 3"/>
          <p:cNvSpPr/>
          <p:nvPr/>
        </p:nvSpPr>
        <p:spPr>
          <a:xfrm>
            <a:off x="2095500" y="381000"/>
            <a:ext cx="4953000" cy="781050"/>
          </a:xfrm>
          <a:prstGeom prst="plaqu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ওয়্যারের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87050928"/>
              </p:ext>
            </p:extLst>
          </p:nvPr>
        </p:nvGraphicFramePr>
        <p:xfrm>
          <a:off x="533400" y="1798637"/>
          <a:ext cx="8077200" cy="442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5913-C181-4690-863A-D72B9EA8FC3D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2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D3D147-765A-4E5A-B47C-EFAF9C5A2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>
                                            <p:graphicEl>
                                              <a:dgm id="{B1D3D147-765A-4E5A-B47C-EFAF9C5A2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72AD6D-E841-48EA-97E3-84B5DBA07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6">
                                            <p:graphicEl>
                                              <a:dgm id="{9C72AD6D-E841-48EA-97E3-84B5DBA07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3A99CF-AD72-489B-9AB8-88492761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6">
                                            <p:graphicEl>
                                              <a:dgm id="{193A99CF-AD72-489B-9AB8-88492761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35C8E-DBAA-4902-9D6B-B6E7487D8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6">
                                            <p:graphicEl>
                                              <a:dgm id="{E8C35C8E-DBAA-4902-9D6B-B6E7487D8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F8A8F-0284-4773-B400-7F0668427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6">
                                            <p:graphicEl>
                                              <a:dgm id="{356F8A8F-0284-4773-B400-7F0668427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E7C51E-4223-478F-BB2C-3718D6143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6">
                                            <p:graphicEl>
                                              <a:dgm id="{EAE7C51E-4223-478F-BB2C-3718D6143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138D76-F4F7-4688-844B-016C28E5B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6">
                                            <p:graphicEl>
                                              <a:dgm id="{C7138D76-F4F7-4688-844B-016C28E5B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23DB9E-5A53-4868-A126-B8AD79112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6">
                                            <p:graphicEl>
                                              <a:dgm id="{5423DB9E-5A53-4868-A126-B8AD79112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D453C3-FDE4-4E2E-A9D3-77ED88DE7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6">
                                            <p:graphicEl>
                                              <a:dgm id="{E9D453C3-FDE4-4E2E-A9D3-77ED88DE7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0BC419-AFB4-407C-B95F-89205CC83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6">
                                            <p:graphicEl>
                                              <a:dgm id="{080BC419-AFB4-407C-B95F-89205CC83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DFC4AA-C5FC-4867-9146-3D52437C9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6">
                                            <p:graphicEl>
                                              <a:dgm id="{33DFC4AA-C5FC-4867-9146-3D52437C9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D01852-727C-4B16-95D7-D2AA6D83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6">
                                            <p:graphicEl>
                                              <a:dgm id="{7FD01852-727C-4B16-95D7-D2AA6D83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2D0860-5DB1-40AB-97A3-A7BDCE5F2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500"/>
                                        <p:tgtEl>
                                          <p:spTgt spid="6">
                                            <p:graphicEl>
                                              <a:dgm id="{A32D0860-5DB1-40AB-97A3-A7BDCE5F2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400" y="1027110"/>
            <a:ext cx="47244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909" y="2783789"/>
            <a:ext cx="80772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সফটওয়্যারকে ব্যবহার করার জন্য কম্পিউটারকে আগে একটা সফটওয়্যার দিয়ে সচল করে রাখতে হয়। সেই সফটওয়্যারের নাম হচ্ছে অপারেটিং সিস্টেম সফটওয়্যার বা সংক্ষেপে অপারেটিং সিস্টেম বা আরও সংক্ষেপে ওএস</a:t>
            </a:r>
            <a:r>
              <a:rPr lang="bn-IN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0C0A-D88E-4C82-9DD6-DFB807D837F0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4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381000"/>
            <a:ext cx="67056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অ্যাপ্লিকেশন সফটওয়্যারের আইকন ও নাম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3124200" cy="1697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752600"/>
            <a:ext cx="2857500" cy="1697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11782"/>
            <a:ext cx="3124200" cy="1690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5415" y="5130512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Linux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4211782"/>
            <a:ext cx="3031227" cy="169025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4ECA-27E8-4624-AAD2-9A9B984EF4B7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5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512</Words>
  <Application>Microsoft Office PowerPoint</Application>
  <PresentationFormat>On-screen Show (4:3)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 Unicode MS</vt:lpstr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HAMID</cp:lastModifiedBy>
  <cp:revision>89</cp:revision>
  <dcterms:created xsi:type="dcterms:W3CDTF">2006-08-16T00:00:00Z</dcterms:created>
  <dcterms:modified xsi:type="dcterms:W3CDTF">2020-12-17T17:56:39Z</dcterms:modified>
</cp:coreProperties>
</file>