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slides/slide820.xml" ContentType="application/vnd.openxmlformats-officedocument.presentationml.slide+xml"/>
  <Override PartName="/ppt/slides/slide218.xml" ContentType="application/vnd.openxmlformats-officedocument.presentationml.slide+xml"/>
  <Override PartName="/ppt/slides/slide549.xml" ContentType="application/vnd.openxmlformats-officedocument.presentationml.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735.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574.xml" ContentType="application/vnd.openxmlformats-officedocument.presentationml.slide+xml"/>
  <Override PartName="/ppt/slides/slide760.xml" ContentType="application/vnd.openxmlformats-officedocument.presentationml.slide+xml"/>
  <Override PartName="/ppt/slides/slide319.xml" ContentType="application/vnd.openxmlformats-officedocument.presentationml.slide+xml"/>
  <Override PartName="/ppt/slides/slide505.xml" ContentType="application/vnd.openxmlformats-officedocument.presentationml.slide+xml"/>
  <Override PartName="/ppt/slides/slide83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slides/slide675.xml" ContentType="application/vnd.openxmlformats-officedocument.presentationml.slide+xml"/>
  <Override PartName="/ppt/slides/slide183.xml" ContentType="application/vnd.openxmlformats-officedocument.presentationml.slide+xml"/>
  <Override PartName="/ppt/slides/slide530.xml" ContentType="application/vnd.openxmlformats-officedocument.presentationml.slide+xml"/>
  <Override PartName="/ppt/slides/slide861.xml" ContentType="application/vnd.openxmlformats-officedocument.presentationml.slide+xml"/>
  <Override PartName="/ppt/slides/slide259.xml" ContentType="application/vnd.openxmlformats-officedocument.presentationml.slide+xml"/>
  <Override PartName="/ppt/slides/slide606.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631.xml" ContentType="application/vnd.openxmlformats-officedocument.presentationml.slide+xml"/>
  <Override PartName="/ppt/slides/slide776.xml" ContentType="application/vnd.openxmlformats-officedocument.presentationml.slide+xml"/>
  <Default Extension="png" ContentType="image/png"/>
  <Override PartName="/ppt/slides/slide284.xml" ContentType="application/vnd.openxmlformats-officedocument.presentationml.slide+xml"/>
  <Override PartName="/ppt/slides/slide47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707.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732.xml" ContentType="application/vnd.openxmlformats-officedocument.presentationml.slide+xml"/>
  <Override PartName="/ppt/slides/slide240.xml" ContentType="application/vnd.openxmlformats-officedocument.presentationml.slide+xml"/>
  <Override PartName="/ppt/slides/slide385.xml" ContentType="application/vnd.openxmlformats-officedocument.presentationml.slide+xml"/>
  <Override PartName="/ppt/slides/slide571.xml" ContentType="application/vnd.openxmlformats-officedocument.presentationml.slide+xml"/>
  <Override PartName="/ppt/slides/slide808.xml" ContentType="application/vnd.openxmlformats-officedocument.presentationml.slide+xml"/>
  <Override PartName="/ppt/slides/slide316.xml" ContentType="application/vnd.openxmlformats-officedocument.presentationml.slide+xml"/>
  <Override PartName="/ppt/slides/slide647.xml" ContentType="application/vnd.openxmlformats-officedocument.presentationml.slide+xml"/>
  <Override PartName="/ppt/slides/slide155.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833.xml" ContentType="application/vnd.openxmlformats-officedocument.presentationml.slide+xml"/>
  <Override PartName="/ppt/slides/slide341.xml" ContentType="application/vnd.openxmlformats-officedocument.presentationml.slide+xml"/>
  <Override PartName="/ppt/slides/slide672.xml" ContentType="application/vnd.openxmlformats-officedocument.presentationml.slide+xml"/>
  <Override PartName="/ppt/slides/slide38.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603.xml" ContentType="application/vnd.openxmlformats-officedocument.presentationml.slide+xml"/>
  <Override PartName="/ppt/slides/slide748.xml" ContentType="application/vnd.openxmlformats-officedocument.presentationml.slide+xml"/>
  <Override PartName="/ppt/slides/slide111.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587.xml" ContentType="application/vnd.openxmlformats-officedocument.presentationml.slide+xml"/>
  <Override PartName="/ppt/slides/slide63.xml" ContentType="application/vnd.openxmlformats-officedocument.presentationml.slide+xml"/>
  <Override PartName="/ppt/slides/slide281.xml" ContentType="application/vnd.openxmlformats-officedocument.presentationml.slide+xml"/>
  <Override PartName="/ppt/slides/slide773.xml" ContentType="application/vnd.openxmlformats-officedocument.presentationml.slide+xml"/>
  <Override PartName="/ppt/slides/slide357.xml" ContentType="application/vnd.openxmlformats-officedocument.presentationml.slide+xml"/>
  <Override PartName="/ppt/slides/slide518.xml" ContentType="application/vnd.openxmlformats-officedocument.presentationml.slide+xml"/>
  <Override PartName="/ppt/slides/slide704.xml" ContentType="application/vnd.openxmlformats-officedocument.presentationml.slide+xml"/>
  <Override PartName="/ppt/slides/slide8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688.xml" ContentType="application/vnd.openxmlformats-officedocument.presentationml.slide+xml"/>
  <Override PartName="/ppt/slides/slide874.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458.xml" ContentType="application/vnd.openxmlformats-officedocument.presentationml.slide+xml"/>
  <Override PartName="/ppt/slides/slide789.xml" ContentType="application/vnd.openxmlformats-officedocument.presentationml.slide+xml"/>
  <Override PartName="/ppt/slides/slide805.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s/slide644.xml" ContentType="application/vnd.openxmlformats-officedocument.presentationml.slide+xml"/>
  <Override PartName="/ppt/slides/slide691.xml" ContentType="application/vnd.openxmlformats-officedocument.presentationml.slide+xml"/>
  <Override PartName="/ppt/slides/slide83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slides/slide622.xml" ContentType="application/vnd.openxmlformats-officedocument.presentationml.slide+xml"/>
  <Override PartName="/ppt/slides/slide767.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559.xml" ContentType="application/vnd.openxmlformats-officedocument.presentationml.slide+xml"/>
  <Override PartName="/ppt/slides/slide745.xml" ContentType="application/vnd.openxmlformats-officedocument.presentationml.slide+xml"/>
  <Override PartName="/ppt/slides/slide792.xml" ContentType="application/vnd.openxmlformats-officedocument.presentationml.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37.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723.xml" ContentType="application/vnd.openxmlformats-officedocument.presentationml.slide+xml"/>
  <Override PartName="/ppt/slides/slide770.xml" ContentType="application/vnd.openxmlformats-officedocument.presentationml.slide+xml"/>
  <Override PartName="/ppt/slides/slide868.xml" ContentType="application/vnd.openxmlformats-officedocument.presentationml.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s/slide562.xml" ContentType="application/vnd.openxmlformats-officedocument.presentationml.slide+xml"/>
  <Override PartName="/ppt/slides/slide701.xml" ContentType="application/vnd.openxmlformats-officedocument.presentationml.slide+xml"/>
  <Override PartName="/ppt/slides/slide846.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638.xml" ContentType="application/vnd.openxmlformats-officedocument.presentationml.slide+xml"/>
  <Override PartName="/ppt/slides/slide685.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824.xml" ContentType="application/vnd.openxmlformats-officedocument.presentationml.slide+xml"/>
  <Override PartName="/ppt/slides/slide871.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616.xml" ContentType="application/vnd.openxmlformats-officedocument.presentationml.slide+xml"/>
  <Override PartName="/ppt/slides/slide663.xml" ContentType="application/vnd.openxmlformats-officedocument.presentationml.slide+xml"/>
  <Override PartName="/ppt/slides/slide80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641.xml" ContentType="application/vnd.openxmlformats-officedocument.presentationml.slide+xml"/>
  <Override PartName="/ppt/slides/slide739.xml" ContentType="application/vnd.openxmlformats-officedocument.presentationml.slide+xml"/>
  <Override PartName="/ppt/slides/slide786.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s/slide578.xml" ContentType="application/vnd.openxmlformats-officedocument.presentationml.slide+xml"/>
  <Override PartName="/ppt/slides/slide717.xml" ContentType="application/vnd.openxmlformats-officedocument.presentationml.slide+xml"/>
  <Override PartName="/ppt/slides/slide764.xml" ContentType="application/vnd.openxmlformats-officedocument.presentationml.slide+xml"/>
  <Override PartName="/ppt/slideLayouts/slideLayout6.xml" ContentType="application/vnd.openxmlformats-officedocument.presentationml.slideLayout+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slides/slide556.xml" ContentType="application/vnd.openxmlformats-officedocument.presentationml.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679.xml" ContentType="application/vnd.openxmlformats-officedocument.presentationml.slide+xml"/>
  <Override PartName="/ppt/slides/slide742.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534.xml" ContentType="application/vnd.openxmlformats-officedocument.presentationml.slide+xml"/>
  <Override PartName="/ppt/slides/slide581.xml" ContentType="application/vnd.openxmlformats-officedocument.presentationml.slide+xml"/>
  <Override PartName="/ppt/slides/slide720.xml" ContentType="application/vnd.openxmlformats-officedocument.presentationml.slide+xml"/>
  <Override PartName="/ppt/slides/slide818.xml" ContentType="application/vnd.openxmlformats-officedocument.presentationml.slide+xml"/>
  <Override PartName="/ppt/slides/slide865.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657.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843.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635.xml" ContentType="application/vnd.openxmlformats-officedocument.presentationml.slide+xml"/>
  <Override PartName="/ppt/slides/slide682.xml" ContentType="application/vnd.openxmlformats-officedocument.presentationml.slide+xml"/>
  <Override PartName="/ppt/slides/slide821.xml" ContentType="application/vnd.openxmlformats-officedocument.presentationml.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Override PartName="/ppt/slides/slide613.xml" ContentType="application/vnd.openxmlformats-officedocument.presentationml.slide+xml"/>
  <Override PartName="/ppt/slides/slide660.xml" ContentType="application/vnd.openxmlformats-officedocument.presentationml.slide+xml"/>
  <Override PartName="/ppt/slides/slide758.xml" ContentType="application/vnd.openxmlformats-officedocument.presentationml.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97.xml" ContentType="application/vnd.openxmlformats-officedocument.presentationml.slide+xml"/>
  <Override PartName="/ppt/slides/slide736.xml" ContentType="application/vnd.openxmlformats-officedocument.presentationml.slide+xml"/>
  <Override PartName="/ppt/slides/slide783.xml" ContentType="application/vnd.openxmlformats-officedocument.presentationml.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s/slide528.xml" ContentType="application/vnd.openxmlformats-officedocument.presentationml.slide+xml"/>
  <Override PartName="/ppt/slides/slide575.xml" ContentType="application/vnd.openxmlformats-officedocument.presentationml.slide+xml"/>
  <Override PartName="/ppt/slides/slide859.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698.xml" ContentType="application/vnd.openxmlformats-officedocument.presentationml.slide+xml"/>
  <Override PartName="/ppt/slides/slide714.xml" ContentType="application/vnd.openxmlformats-officedocument.presentationml.slide+xml"/>
  <Override PartName="/ppt/slides/slide761.xml" ContentType="application/vnd.openxmlformats-officedocument.presentationml.slide+xml"/>
  <Override PartName="/ppt/slides/slide159.xml" ContentType="application/vnd.openxmlformats-officedocument.presentationml.slide+xml"/>
  <Override PartName="/ppt/slides/slide222.xml" ContentType="application/vnd.openxmlformats-officedocument.presentationml.slide+xml"/>
  <Override PartName="/ppt/slides/slide506.xml" ContentType="application/vnd.openxmlformats-officedocument.presentationml.slide+xml"/>
  <Override PartName="/ppt/slides/slide553.xml" ContentType="application/vnd.openxmlformats-officedocument.presentationml.slide+xml"/>
  <Override PartName="/ppt/slides/slide837.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531.xml" ContentType="application/vnd.openxmlformats-officedocument.presentationml.slide+xml"/>
  <Override PartName="/ppt/slides/slide629.xml" ContentType="application/vnd.openxmlformats-officedocument.presentationml.slide+xml"/>
  <Override PartName="/ppt/slides/slide676.xml" ContentType="application/vnd.openxmlformats-officedocument.presentationml.slide+xml"/>
  <Override PartName="/ppt/slides/slide815.xml" ContentType="application/vnd.openxmlformats-officedocument.presentationml.slide+xml"/>
  <Override PartName="/ppt/slides/slide862.xml" ContentType="application/vnd.openxmlformats-officedocument.presentationml.slide+xml"/>
  <Default Extension="gif" ContentType="image/gif"/>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slides/slide607.xml" ContentType="application/vnd.openxmlformats-officedocument.presentationml.slide+xml"/>
  <Override PartName="/ppt/slides/slide654.xml" ContentType="application/vnd.openxmlformats-officedocument.presentationml.slide+xml"/>
  <Override PartName="/ppt/slides/slide799.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slides/slide840.xml" ContentType="application/vnd.openxmlformats-officedocument.presentationml.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632.xml" ContentType="application/vnd.openxmlformats-officedocument.presentationml.slide+xml"/>
  <Override PartName="/ppt/slides/slide777.xml" ContentType="application/vnd.openxmlformats-officedocument.presentationml.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569.xml" ContentType="application/vnd.openxmlformats-officedocument.presentationml.slide+xml"/>
  <Override PartName="/ppt/slides/slide708.xml" ContentType="application/vnd.openxmlformats-officedocument.presentationml.slide+xml"/>
  <Override PartName="/ppt/slides/slide755.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slides/slide547.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733.xml" ContentType="application/vnd.openxmlformats-officedocument.presentationml.slide+xml"/>
  <Override PartName="/ppt/slides/slide780.xml" ContentType="application/vnd.openxmlformats-officedocument.presentationml.slide+xml"/>
  <Override PartName="/ppt/slides/slide178.xml" ContentType="application/vnd.openxmlformats-officedocument.presentationml.slide+xml"/>
  <Override PartName="/ppt/slides/slide525.xml" ContentType="application/vnd.openxmlformats-officedocument.presentationml.slide+xml"/>
  <Override PartName="/ppt/slides/slide572.xml" ContentType="application/vnd.openxmlformats-officedocument.presentationml.slide+xml"/>
  <Override PartName="/ppt/slides/slide711.xml" ContentType="application/vnd.openxmlformats-officedocument.presentationml.slide+xml"/>
  <Override PartName="/ppt/slides/slide809.xml" ContentType="application/vnd.openxmlformats-officedocument.presentationml.slide+xml"/>
  <Override PartName="/ppt/slides/slide856.xml" ContentType="application/vnd.openxmlformats-officedocument.presentationml.slide+xml"/>
  <Override PartName="/ppt/slides/slide317.xml" ContentType="application/vnd.openxmlformats-officedocument.presentationml.slide+xml"/>
  <Override PartName="/ppt/slides/slide364.xml" ContentType="application/vnd.openxmlformats-officedocument.presentationml.slide+xml"/>
  <Override PartName="/ppt/slides/slide503.xml" ContentType="application/vnd.openxmlformats-officedocument.presentationml.slide+xml"/>
  <Override PartName="/ppt/slides/slide550.xml" ContentType="application/vnd.openxmlformats-officedocument.presentationml.slide+xml"/>
  <Override PartName="/ppt/slides/slide648.xml" ContentType="application/vnd.openxmlformats-officedocument.presentationml.slide+xml"/>
  <Override PartName="/ppt/slides/slide695.xml" ContentType="application/vnd.openxmlformats-officedocument.presentationml.slide+xml"/>
  <Override PartName="/ppt/slides/slide834.xml" ContentType="application/vnd.openxmlformats-officedocument.presentationml.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626.xml" ContentType="application/vnd.openxmlformats-officedocument.presentationml.slide+xml"/>
  <Override PartName="/ppt/slides/slide673.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slides/slide812.xml" ContentType="application/vnd.openxmlformats-officedocument.presentationml.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slides/slide604.xml" ContentType="application/vnd.openxmlformats-officedocument.presentationml.slide+xml"/>
  <Override PartName="/ppt/slides/slide651.xml" ContentType="application/vnd.openxmlformats-officedocument.presentationml.slide+xml"/>
  <Override PartName="/ppt/slides/slide749.xml" ContentType="application/vnd.openxmlformats-officedocument.presentationml.slide+xml"/>
  <Override PartName="/ppt/slides/slide796.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s/slide588.xml" ContentType="application/vnd.openxmlformats-officedocument.presentationml.slide+xml"/>
  <Override PartName="/ppt/slides/slide727.xml" ContentType="application/vnd.openxmlformats-officedocument.presentationml.slide+xml"/>
  <Override PartName="/ppt/slides/slide774.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slides/slide519.xml" ContentType="application/vnd.openxmlformats-officedocument.presentationml.slide+xml"/>
  <Override PartName="/ppt/slides/slide566.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slides/slide689.xml" ContentType="application/vnd.openxmlformats-officedocument.presentationml.slide+xml"/>
  <Override PartName="/ppt/slides/slide705.xml" ContentType="application/vnd.openxmlformats-officedocument.presentationml.slide+xml"/>
  <Override PartName="/ppt/slides/slide752.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544.xml" ContentType="application/vnd.openxmlformats-officedocument.presentationml.slide+xml"/>
  <Override PartName="/ppt/slides/slide591.xml" ContentType="application/vnd.openxmlformats-officedocument.presentationml.slide+xml"/>
  <Override PartName="/ppt/slides/slide730.xml" ContentType="application/vnd.openxmlformats-officedocument.presentationml.slide+xml"/>
  <Override PartName="/ppt/slides/slide828.xml" ContentType="application/vnd.openxmlformats-officedocument.presentationml.slide+xml"/>
  <Override PartName="/ppt/slides/slide336.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667.xml" ContentType="application/vnd.openxmlformats-officedocument.presentationml.slide+xml"/>
  <Override PartName="/ppt/slides/slide806.xml" ContentType="application/vnd.openxmlformats-officedocument.presentationml.slide+xml"/>
  <Override PartName="/ppt/slides/slide853.xml" ContentType="application/vnd.openxmlformats-officedocument.presentationml.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slides/slide645.xml" ContentType="application/vnd.openxmlformats-officedocument.presentationml.slide+xml"/>
  <Override PartName="/ppt/slides/slide692.xml" ContentType="application/vnd.openxmlformats-officedocument.presentationml.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768.xml" ContentType="application/vnd.openxmlformats-officedocument.presentationml.slide+xml"/>
  <Override PartName="/ppt/slides/slide831.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623.xml" ContentType="application/vnd.openxmlformats-officedocument.presentationml.slide+xml"/>
  <Override PartName="/ppt/slides/slide670.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601.xml" ContentType="application/vnd.openxmlformats-officedocument.presentationml.slide+xml"/>
  <Override PartName="/ppt/slides/slide746.xml" ContentType="application/vnd.openxmlformats-officedocument.presentationml.slide+xml"/>
  <Override PartName="/ppt/slides/slide793.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585.xml" ContentType="application/vnd.openxmlformats-officedocument.presentationml.slide+xml"/>
  <Override PartName="/ppt/slides/slide724.xml" ContentType="application/vnd.openxmlformats-officedocument.presentationml.slide+xml"/>
  <Override PartName="/ppt/slides/slide771.xml" ContentType="application/vnd.openxmlformats-officedocument.presentationml.slide+xml"/>
  <Override PartName="/ppt/slides/slide869.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slides/slide56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slides/slide702.xml" ContentType="application/vnd.openxmlformats-officedocument.presentationml.slide+xml"/>
  <Override PartName="/ppt/slides/slide847.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639.xml" ContentType="application/vnd.openxmlformats-officedocument.presentationml.slide+xml"/>
  <Override PartName="/ppt/slides/slide686.xml" ContentType="application/vnd.openxmlformats-officedocument.presentationml.slide+xml"/>
  <Override PartName="/ppt/slides/slide825.xml" ContentType="application/vnd.openxmlformats-officedocument.presentationml.slide+xml"/>
  <Override PartName="/ppt/slides/slide872.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617.xml" ContentType="application/vnd.openxmlformats-officedocument.presentationml.slide+xml"/>
  <Override PartName="/ppt/slides/slide664.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787.xml" ContentType="application/vnd.openxmlformats-officedocument.presentationml.slide+xml"/>
  <Override PartName="/ppt/slides/slide803.xml" ContentType="application/vnd.openxmlformats-officedocument.presentationml.slide+xml"/>
  <Override PartName="/ppt/slides/slide850.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579.xml" ContentType="application/vnd.openxmlformats-officedocument.presentationml.slide+xml"/>
  <Override PartName="/ppt/slides/slide642.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620.xml" ContentType="application/vnd.openxmlformats-officedocument.presentationml.slide+xml"/>
  <Override PartName="/ppt/slides/slide718.xml" ContentType="application/vnd.openxmlformats-officedocument.presentationml.slide+xml"/>
  <Override PartName="/ppt/slides/slide765.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slides/slide743.xml" ContentType="application/vnd.openxmlformats-officedocument.presentationml.slide+xml"/>
  <Override PartName="/ppt/slides/slide790.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ppt/slides/slide58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721.xml" ContentType="application/vnd.openxmlformats-officedocument.presentationml.slide+xml"/>
  <Override PartName="/ppt/slides/slide819.xml" ContentType="application/vnd.openxmlformats-officedocument.presentationml.slide+xml"/>
  <Override PartName="/ppt/slides/slide866.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560.xml" ContentType="application/vnd.openxmlformats-officedocument.presentationml.slide+xml"/>
  <Override PartName="/ppt/slides/slide658.xml" ContentType="application/vnd.openxmlformats-officedocument.presentationml.slide+xml"/>
  <Override PartName="/ppt/slides/slide844.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636.xml" ContentType="application/vnd.openxmlformats-officedocument.presentationml.slide+xml"/>
  <Override PartName="/ppt/slides/slide683.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759.xml" ContentType="application/vnd.openxmlformats-officedocument.presentationml.slide+xml"/>
  <Override PartName="/ppt/slides/slide822.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661.xml" ContentType="application/vnd.openxmlformats-officedocument.presentationml.slide+xml"/>
  <Override PartName="/ppt/slides/slide80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s/slide737.xml" ContentType="application/vnd.openxmlformats-officedocument.presentationml.slide+xml"/>
  <Override PartName="/ppt/slides/slide78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576.xml" ContentType="application/vnd.openxmlformats-officedocument.presentationml.slide+xml"/>
  <Override PartName="/ppt/slides/slide715.xml" ContentType="application/vnd.openxmlformats-officedocument.presentationml.slide+xml"/>
  <Override PartName="/ppt/slides/slide762.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554.xml" ContentType="application/vnd.openxmlformats-officedocument.presentationml.slide+xml"/>
  <Override PartName="/ppt/slides/slide699.xml" ContentType="application/vnd.openxmlformats-officedocument.presentationml.slide+xml"/>
  <Override PartName="/ppt/slides/slide838.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677.xml" ContentType="application/vnd.openxmlformats-officedocument.presentationml.slide+xml"/>
  <Override PartName="/ppt/slides/slide740.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slides/slide816.xml" ContentType="application/vnd.openxmlformats-officedocument.presentationml.slide+xml"/>
  <Override PartName="/ppt/slides/slide863.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08.xml" ContentType="application/vnd.openxmlformats-officedocument.presentationml.slide+xml"/>
  <Override PartName="/ppt/slides/slide655.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778.xml" ContentType="application/vnd.openxmlformats-officedocument.presentationml.slide+xml"/>
  <Override PartName="/ppt/slides/slide841.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633.xml" ContentType="application/vnd.openxmlformats-officedocument.presentationml.slide+xml"/>
  <Override PartName="/ppt/slides/slide680.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611.xml" ContentType="application/vnd.openxmlformats-officedocument.presentationml.slide+xml"/>
  <Override PartName="/ppt/slides/slide709.xml" ContentType="application/vnd.openxmlformats-officedocument.presentationml.slide+xml"/>
  <Override PartName="/ppt/slides/slide756.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548.xml" ContentType="application/vnd.openxmlformats-officedocument.presentationml.slide+xml"/>
  <Override PartName="/ppt/slides/slide595.xml" ContentType="application/vnd.openxmlformats-officedocument.presentationml.slide+xml"/>
  <Override PartName="/ppt/slides/slide734.xml" ContentType="application/vnd.openxmlformats-officedocument.presentationml.slide+xml"/>
  <Override PartName="/ppt/slides/slide781.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s/slide573.xml" ContentType="application/vnd.openxmlformats-officedocument.presentationml.slide+xml"/>
  <Override PartName="/ppt/slides/slide857.xml" ContentType="application/vnd.openxmlformats-officedocument.presentationml.slide+xml"/>
  <Override PartName="/ppt/slideLayouts/slideLayout1.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649.xml" ContentType="application/vnd.openxmlformats-officedocument.presentationml.slide+xml"/>
  <Override PartName="/ppt/slides/slide696.xml" ContentType="application/vnd.openxmlformats-officedocument.presentationml.slide+xml"/>
  <Override PartName="/ppt/slides/slide712.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551.xml" ContentType="application/vnd.openxmlformats-officedocument.presentationml.slide+xml"/>
  <Override PartName="/ppt/slides/slide835.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slides/slide674.xml" ContentType="application/vnd.openxmlformats-officedocument.presentationml.slide+xml"/>
  <Override PartName="/ppt/slides/slide813.xml" ContentType="application/vnd.openxmlformats-officedocument.presentationml.slide+xml"/>
  <Override PartName="/ppt/slides/slide860.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605.xml" ContentType="application/vnd.openxmlformats-officedocument.presentationml.slide+xml"/>
  <Override PartName="/ppt/slides/slide652.xml" ContentType="application/vnd.openxmlformats-officedocument.presentationml.slide+xml"/>
  <Override PartName="/ppt/slides/slide797.xml" ContentType="application/vnd.openxmlformats-officedocument.presentationml.slide+xml"/>
  <Default Extension="mp4" ContentType="video/mp4"/>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589.xml" ContentType="application/vnd.openxmlformats-officedocument.presentationml.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s/slide630.xml" ContentType="application/vnd.openxmlformats-officedocument.presentationml.slide+xml"/>
  <Override PartName="/ppt/slides/slide728.xml" ContentType="application/vnd.openxmlformats-officedocument.presentationml.slide+xml"/>
  <Override PartName="/ppt/slides/slide775.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slides/slide706.xml" ContentType="application/vnd.openxmlformats-officedocument.presentationml.slide+xml"/>
  <Override PartName="/ppt/slides/slide753.xml" ContentType="application/vnd.openxmlformats-officedocument.presentationml.slide+xml"/>
  <Override PartName="/ppt/theme/theme1.xml" ContentType="application/vnd.openxmlformats-officedocument.them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592.xml" ContentType="application/vnd.openxmlformats-officedocument.presentationml.slide+xml"/>
  <Override PartName="/ppt/slides/slide829.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668.xml" ContentType="application/vnd.openxmlformats-officedocument.presentationml.slide+xml"/>
  <Override PartName="/ppt/slides/slide731.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570.xml" ContentType="application/vnd.openxmlformats-officedocument.presentationml.slide+xml"/>
  <Override PartName="/ppt/slides/slide807.xml" ContentType="application/vnd.openxmlformats-officedocument.presentationml.slide+xml"/>
  <Override PartName="/ppt/slides/slide854.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slides/slide646.xml" ContentType="application/vnd.openxmlformats-officedocument.presentationml.slide+xml"/>
  <Override PartName="/ppt/slides/slide693.xml" ContentType="application/vnd.openxmlformats-officedocument.presentationml.slide+xml"/>
  <Override PartName="/ppt/slides/slide83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slides/slide624.xml" ContentType="application/vnd.openxmlformats-officedocument.presentationml.slide+xml"/>
  <Override PartName="/ppt/slides/slide671.xml" ContentType="application/vnd.openxmlformats-officedocument.presentationml.slide+xml"/>
  <Override PartName="/ppt/slides/slide769.xml" ContentType="application/vnd.openxmlformats-officedocument.presentationml.slide+xml"/>
  <Override PartName="/ppt/viewProps.xml" ContentType="application/vnd.openxmlformats-officedocument.presentationml.viewProps+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slides/slide747.xml" ContentType="application/vnd.openxmlformats-officedocument.presentationml.slide+xml"/>
  <Override PartName="/ppt/slides/slide794.xml" ContentType="application/vnd.openxmlformats-officedocument.presentationml.slide+xml"/>
  <Override PartName="/ppt/slides/slide810.xml" ContentType="application/vnd.openxmlformats-officedocument.presentationml.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slides/slide539.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presProps.xml" ContentType="application/vnd.openxmlformats-officedocument.presentationml.presProps+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slides/slide725.xml" ContentType="application/vnd.openxmlformats-officedocument.presentationml.slide+xml"/>
  <Override PartName="/ppt/slides/slide772.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564.xml" ContentType="application/vnd.openxmlformats-officedocument.presentationml.slide+xml"/>
  <Override PartName="/ppt/slides/slide848.xml" ContentType="application/vnd.openxmlformats-officedocument.presentationml.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687.xml" ContentType="application/vnd.openxmlformats-officedocument.presentationml.slide+xml"/>
  <Override PartName="/ppt/slides/slide703.xml" ContentType="application/vnd.openxmlformats-officedocument.presentationml.slide+xml"/>
  <Override PartName="/ppt/slides/slide750.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slides/slide542.xml" ContentType="application/vnd.openxmlformats-officedocument.presentationml.slide+xml"/>
  <Override PartName="/ppt/slides/slide826.xml" ContentType="application/vnd.openxmlformats-officedocument.presentationml.slide+xml"/>
  <Override PartName="/ppt/slides/slide873.xml" ContentType="application/vnd.openxmlformats-officedocument.presentationml.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s/slide520.xml" ContentType="application/vnd.openxmlformats-officedocument.presentationml.slide+xml"/>
  <Override PartName="/ppt/slides/slide618.xml" ContentType="application/vnd.openxmlformats-officedocument.presentationml.slide+xml"/>
  <Override PartName="/ppt/slides/slide665.xml" ContentType="application/vnd.openxmlformats-officedocument.presentationml.slide+xml"/>
  <Override PartName="/ppt/slides/slide804.xml" ContentType="application/vnd.openxmlformats-officedocument.presentationml.slide+xml"/>
  <Override PartName="/ppt/slides/slide851.xml" ContentType="application/vnd.openxmlformats-officedocument.presentationml.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s/slide643.xml" ContentType="application/vnd.openxmlformats-officedocument.presentationml.slide+xml"/>
  <Override PartName="/ppt/slides/slide690.xml" ContentType="application/vnd.openxmlformats-officedocument.presentationml.slide+xml"/>
  <Override PartName="/ppt/slides/slide78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s/slide719.xml" ContentType="application/vnd.openxmlformats-officedocument.presentationml.slide+xml"/>
  <Override PartName="/ppt/slides/slide76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slides/slide558.xml" ContentType="application/vnd.openxmlformats-officedocument.presentationml.slide+xml"/>
  <Override PartName="/ppt/slides/slide621.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s/slide744.xml" ContentType="application/vnd.openxmlformats-officedocument.presentationml.slide+xml"/>
  <Override PartName="/ppt/slides/slide791.xml" ContentType="application/vnd.openxmlformats-officedocument.presentationml.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slides/slide536.xml" ContentType="application/vnd.openxmlformats-officedocument.presentationml.slide+xml"/>
  <Override PartName="/ppt/slides/slide583.xml" ContentType="application/vnd.openxmlformats-officedocument.presentationml.slide+xml"/>
  <Override PartName="/ppt/slides/slide722.xml" ContentType="application/vnd.openxmlformats-officedocument.presentationml.slide+xml"/>
  <Override PartName="/ppt/slides/slide867.xml" ContentType="application/vnd.openxmlformats-officedocument.presentationml.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61.xml" ContentType="application/vnd.openxmlformats-officedocument.presentationml.slide+xml"/>
  <Override PartName="/ppt/slides/slide659.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slides/slide700.xml" ContentType="application/vnd.openxmlformats-officedocument.presentationml.slide+xml"/>
  <Override PartName="/ppt/slides/slide845.xml" ContentType="application/vnd.openxmlformats-officedocument.presentationml.slide+xml"/>
  <Override PartName="/ppt/slides/slide145.xml" ContentType="application/vnd.openxmlformats-officedocument.presentationml.slide+xml"/>
  <Override PartName="/ppt/slides/slide192.xml" ContentType="application/vnd.openxmlformats-officedocument.presentationml.slide+xml"/>
  <Override PartName="/ppt/slides/slide637.xml" ContentType="application/vnd.openxmlformats-officedocument.presentationml.slide+xml"/>
  <Override PartName="/ppt/slides/slide684.xml" ContentType="application/vnd.openxmlformats-officedocument.presentationml.slide+xml"/>
  <Override PartName="/ppt/slides/slide823.xml" ContentType="application/vnd.openxmlformats-officedocument.presentationml.slide+xml"/>
  <Override PartName="/ppt/slides/slide870.xml" ContentType="application/vnd.openxmlformats-officedocument.presentationml.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slides/slide615.xml" ContentType="application/vnd.openxmlformats-officedocument.presentationml.slide+xml"/>
  <Override PartName="/ppt/slides/slide662.xml" ContentType="application/vnd.openxmlformats-officedocument.presentationml.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slides/slide738.xml" ContentType="application/vnd.openxmlformats-officedocument.presentationml.slide+xml"/>
  <Override PartName="/ppt/slides/slide785.xml" ContentType="application/vnd.openxmlformats-officedocument.presentationml.slide+xml"/>
  <Override PartName="/ppt/slides/slide801.xml" ContentType="application/vnd.openxmlformats-officedocument.presentationml.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577.xml" ContentType="application/vnd.openxmlformats-officedocument.presentationml.slide+xml"/>
  <Override PartName="/ppt/slides/slide640.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Override PartName="/ppt/slides/slide716.xml" ContentType="application/vnd.openxmlformats-officedocument.presentationml.slide+xml"/>
  <Override PartName="/ppt/slides/slide763.xml" ContentType="application/vnd.openxmlformats-officedocument.presentationml.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555.xml" ContentType="application/vnd.openxmlformats-officedocument.presentationml.slide+xml"/>
  <Override PartName="/ppt/slides/slide741.xml" ContentType="application/vnd.openxmlformats-officedocument.presentationml.slide+xml"/>
  <Override PartName="/ppt/slides/slide839.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80.xml" ContentType="application/vnd.openxmlformats-officedocument.presentationml.slide+xml"/>
  <Override PartName="/ppt/slides/slide678.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s/slide817.xml" ContentType="application/vnd.openxmlformats-officedocument.presentationml.slide+xml"/>
  <Override PartName="/ppt/slides/slide864.xml" ContentType="application/vnd.openxmlformats-officedocument.presentationml.slide+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56.xml" ContentType="application/vnd.openxmlformats-officedocument.presentationml.slide+xml"/>
  <Override PartName="/ppt/slides/slide842.xml" ContentType="application/vnd.openxmlformats-officedocument.presentationml.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634.xml" ContentType="application/vnd.openxmlformats-officedocument.presentationml.slide+xml"/>
  <Override PartName="/ppt/slides/slide681.xml" ContentType="application/vnd.openxmlformats-officedocument.presentationml.slide+xml"/>
  <Override PartName="/ppt/slides/slide779.xml" ContentType="application/vnd.openxmlformats-officedocument.presentationml.slide+xml"/>
  <Override PartName="/ppt/slides/slide47.xml" ContentType="application/vnd.openxmlformats-officedocument.presentationml.slide+xml"/>
  <Override PartName="/ppt/slides/slide426.xml" ContentType="application/vnd.openxmlformats-officedocument.presentationml.slide+xml"/>
  <Override PartName="/ppt/slides/slide757.xml" ContentType="application/vnd.openxmlformats-officedocument.presentationml.slide+xml"/>
  <Override PartName="/ppt/slides/slide120.xml" ContentType="application/vnd.openxmlformats-officedocument.presentationml.slide+xml"/>
  <Override PartName="/ppt/slides/slide265.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slides/slide72.xml" ContentType="application/vnd.openxmlformats-officedocument.presentationml.slide+xml"/>
  <Override PartName="/ppt/slides/slide451.xml" ContentType="application/vnd.openxmlformats-officedocument.presentationml.slide+xml"/>
  <Override PartName="/ppt/slides/slide782.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713.xml" ContentType="application/vnd.openxmlformats-officedocument.presentationml.slide+xml"/>
  <Override PartName="/ppt/slides/slide858.xml" ContentType="application/vnd.openxmlformats-officedocument.presentationml.slide+xml"/>
  <Override PartName="/ppt/slides/slide221.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697.xml" ContentType="application/vnd.openxmlformats-officedocument.presentationml.slide+xml"/>
  <Override PartName="/ppt/slides/slide391.xml" ContentType="application/vnd.openxmlformats-officedocument.presentationml.slide+xml"/>
  <Override PartName="/ppt/slides/slide628.xml" ContentType="application/vnd.openxmlformats-officedocument.presentationml.slide+xml"/>
  <Override PartName="/ppt/slides/slide136.xml" ContentType="application/vnd.openxmlformats-officedocument.presentationml.slide+xml"/>
  <Override PartName="/ppt/slides/slide467.xml" ContentType="application/vnd.openxmlformats-officedocument.presentationml.slide+xml"/>
  <Override PartName="/ppt/slides/slide814.xml" ContentType="application/vnd.openxmlformats-officedocument.presentationml.slide+xml"/>
  <Override PartName="/ppt/slides/slide88.xml" ContentType="application/vnd.openxmlformats-officedocument.presentationml.slide+xml"/>
  <Override PartName="/ppt/slides/slide322.xml" ContentType="application/vnd.openxmlformats-officedocument.presentationml.slide+xml"/>
  <Override PartName="/ppt/slides/slide653.xml" ContentType="application/vnd.openxmlformats-officedocument.presentationml.slide+xml"/>
  <Override PartName="/ppt/slides/slide798.xml" ContentType="application/vnd.openxmlformats-officedocument.presentationml.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slides/slide729.xml" ContentType="application/vnd.openxmlformats-officedocument.presentationml.slide+xml"/>
  <Override PartName="/ppt/slides/slide237.xml" ContentType="application/vnd.openxmlformats-officedocument.presentationml.slide+xml"/>
  <Override PartName="/ppt/slides/slide423.xml" ContentType="application/vnd.openxmlformats-officedocument.presentationml.slide+xml"/>
  <Override PartName="/ppt/slides/slide568.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262.xml" ContentType="application/vnd.openxmlformats-officedocument.presentationml.slide+xml"/>
  <Override PartName="/ppt/slides/slide754.xml" ContentType="application/vnd.openxmlformats-officedocument.presentationml.slide+xml"/>
  <Override PartName="/ppt/slides/slide593.xml" ContentType="application/vnd.openxmlformats-officedocument.presentationml.slide+xml"/>
  <Override PartName="/ppt/slides/slide338.xml" ContentType="application/vnd.openxmlformats-officedocument.presentationml.slide+xml"/>
  <Override PartName="/ppt/slides/slide524.xml" ContentType="application/vnd.openxmlformats-officedocument.presentationml.slide+xml"/>
  <Override PartName="/ppt/slides/slide669.xml" ContentType="application/vnd.openxmlformats-officedocument.presentationml.slide+xml"/>
  <Override PartName="/ppt/slides/slide855.xml" ContentType="application/vnd.openxmlformats-officedocument.presentationml.slide+xml"/>
  <Override PartName="/ppt/slides/slide177.xml" ContentType="application/vnd.openxmlformats-officedocument.presentationml.slide+xml"/>
  <Override PartName="/ppt/slides/slide363.xml" ContentType="application/vnd.openxmlformats-officedocument.presentationml.slide+xml"/>
  <Override PartName="/ppt/slides/slide694.xml" ContentType="application/vnd.openxmlformats-officedocument.presentationml.slide+xml"/>
  <Override PartName="/ppt/slides/slide710.xml" ContentType="application/vnd.openxmlformats-officedocument.presentationml.slide+xml"/>
  <Override PartName="/ppt/slides/slide108.xml" ContentType="application/vnd.openxmlformats-officedocument.presentationml.slide+xml"/>
  <Override PartName="/ppt/slides/slide439.xml" ContentType="application/vnd.openxmlformats-officedocument.presentationml.slide+xml"/>
  <Override PartName="/ppt/slides/slide278.xml" ContentType="application/vnd.openxmlformats-officedocument.presentationml.slide+xml"/>
  <Override PartName="/ppt/slides/slide625.xml" ContentType="application/vnd.openxmlformats-officedocument.presentationml.slide+xml"/>
  <Override PartName="/ppt/slides/slide811.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slides/slide650.xml" ContentType="application/vnd.openxmlformats-officedocument.presentationml.slide+xml"/>
  <Override PartName="/ppt/slides/slide795.xml" ContentType="application/vnd.openxmlformats-officedocument.presentationml.slide+xml"/>
  <Override PartName="/ppt/slides/slide209.xml" ContentType="application/vnd.openxmlformats-officedocument.presentationml.slide+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slides/slide726.xml" ContentType="application/vnd.openxmlformats-officedocument.presentationml.slide+xml"/>
  <Override PartName="/ppt/slides/slide41.xml" ContentType="application/vnd.openxmlformats-officedocument.presentationml.slide+xml"/>
  <Override PartName="/ppt/slides/slide420.xml" ContentType="application/vnd.openxmlformats-officedocument.presentationml.slide+xml"/>
  <Override PartName="/ppt/slides/slide565.xml" ContentType="application/vnd.openxmlformats-officedocument.presentationml.slide+xml"/>
  <Override PartName="/ppt/slides/slide751.xml" ContentType="application/vnd.openxmlformats-officedocument.presentationml.slide+xml"/>
  <Override PartName="/ppt/slides/slide149.xml" ContentType="application/vnd.openxmlformats-officedocument.presentationml.slide+xml"/>
  <Override PartName="/ppt/slides/slide590.xml" ContentType="application/vnd.openxmlformats-officedocument.presentationml.slide+xml"/>
  <Override PartName="/ppt/slides/slide827.xml" ContentType="application/vnd.openxmlformats-officedocument.presentationml.slide+xml"/>
  <Override PartName="/ppt/slides/slide335.xml" ContentType="application/vnd.openxmlformats-officedocument.presentationml.slide+xml"/>
  <Override PartName="/ppt/slides/slide666.xml" ContentType="application/vnd.openxmlformats-officedocument.presentationml.slide+xml"/>
  <Override PartName="/ppt/slides/slide174.xml" ContentType="application/vnd.openxmlformats-officedocument.presentationml.slide+xml"/>
  <Override PartName="/ppt/slides/slide521.xml" ContentType="application/vnd.openxmlformats-officedocument.presentationml.slide+xml"/>
  <Override PartName="/ppt/slides/slide85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6"/>
  </p:notesMasterIdLst>
  <p:sldIdLst>
    <p:sldId id="256" r:id="rId2"/>
    <p:sldId id="1047" r:id="rId3"/>
    <p:sldId id="1048" r:id="rId4"/>
    <p:sldId id="1049" r:id="rId5"/>
    <p:sldId id="1050" r:id="rId6"/>
    <p:sldId id="1051" r:id="rId7"/>
    <p:sldId id="1052" r:id="rId8"/>
    <p:sldId id="1053" r:id="rId9"/>
    <p:sldId id="1054" r:id="rId10"/>
    <p:sldId id="1055" r:id="rId11"/>
    <p:sldId id="1056" r:id="rId12"/>
    <p:sldId id="1057" r:id="rId13"/>
    <p:sldId id="1058" r:id="rId14"/>
    <p:sldId id="1059" r:id="rId15"/>
    <p:sldId id="1060" r:id="rId16"/>
    <p:sldId id="1061" r:id="rId17"/>
    <p:sldId id="1062" r:id="rId18"/>
    <p:sldId id="1063" r:id="rId19"/>
    <p:sldId id="1064" r:id="rId20"/>
    <p:sldId id="1065" r:id="rId21"/>
    <p:sldId id="1066" r:id="rId22"/>
    <p:sldId id="1067" r:id="rId23"/>
    <p:sldId id="1068" r:id="rId24"/>
    <p:sldId id="1069" r:id="rId25"/>
    <p:sldId id="1070" r:id="rId26"/>
    <p:sldId id="1071" r:id="rId27"/>
    <p:sldId id="1072" r:id="rId28"/>
    <p:sldId id="1073" r:id="rId29"/>
    <p:sldId id="1074" r:id="rId30"/>
    <p:sldId id="1075" r:id="rId31"/>
    <p:sldId id="1076" r:id="rId32"/>
    <p:sldId id="1077" r:id="rId33"/>
    <p:sldId id="1078" r:id="rId34"/>
    <p:sldId id="1079" r:id="rId35"/>
    <p:sldId id="1080" r:id="rId36"/>
    <p:sldId id="1081" r:id="rId37"/>
    <p:sldId id="1082" r:id="rId38"/>
    <p:sldId id="1083" r:id="rId39"/>
    <p:sldId id="1084" r:id="rId40"/>
    <p:sldId id="1085" r:id="rId41"/>
    <p:sldId id="1086" r:id="rId42"/>
    <p:sldId id="1087" r:id="rId43"/>
    <p:sldId id="1088" r:id="rId44"/>
    <p:sldId id="1089" r:id="rId45"/>
    <p:sldId id="1090" r:id="rId46"/>
    <p:sldId id="1091" r:id="rId47"/>
    <p:sldId id="1092" r:id="rId48"/>
    <p:sldId id="1093" r:id="rId49"/>
    <p:sldId id="1094" r:id="rId50"/>
    <p:sldId id="1095" r:id="rId51"/>
    <p:sldId id="1096" r:id="rId52"/>
    <p:sldId id="1097" r:id="rId53"/>
    <p:sldId id="1098" r:id="rId54"/>
    <p:sldId id="1099" r:id="rId55"/>
    <p:sldId id="1100" r:id="rId56"/>
    <p:sldId id="1101" r:id="rId57"/>
    <p:sldId id="1102" r:id="rId58"/>
    <p:sldId id="1103" r:id="rId59"/>
    <p:sldId id="1104" r:id="rId60"/>
    <p:sldId id="1105" r:id="rId61"/>
    <p:sldId id="1106" r:id="rId62"/>
    <p:sldId id="1107" r:id="rId63"/>
    <p:sldId id="1108" r:id="rId64"/>
    <p:sldId id="1109" r:id="rId65"/>
    <p:sldId id="1110" r:id="rId66"/>
    <p:sldId id="1111" r:id="rId67"/>
    <p:sldId id="1112" r:id="rId68"/>
    <p:sldId id="1113" r:id="rId69"/>
    <p:sldId id="1114" r:id="rId70"/>
    <p:sldId id="1115" r:id="rId71"/>
    <p:sldId id="1116" r:id="rId72"/>
    <p:sldId id="1117" r:id="rId73"/>
    <p:sldId id="1118" r:id="rId74"/>
    <p:sldId id="1119" r:id="rId75"/>
    <p:sldId id="1120" r:id="rId76"/>
    <p:sldId id="1121" r:id="rId77"/>
    <p:sldId id="1122" r:id="rId78"/>
    <p:sldId id="1123" r:id="rId79"/>
    <p:sldId id="1124" r:id="rId80"/>
    <p:sldId id="1125" r:id="rId81"/>
    <p:sldId id="1126" r:id="rId82"/>
    <p:sldId id="1127" r:id="rId83"/>
    <p:sldId id="1128" r:id="rId84"/>
    <p:sldId id="1129" r:id="rId85"/>
    <p:sldId id="1130" r:id="rId86"/>
    <p:sldId id="1131" r:id="rId87"/>
    <p:sldId id="1132" r:id="rId88"/>
    <p:sldId id="1133" r:id="rId89"/>
    <p:sldId id="1134" r:id="rId90"/>
    <p:sldId id="1135" r:id="rId91"/>
    <p:sldId id="1136" r:id="rId92"/>
    <p:sldId id="1137" r:id="rId93"/>
    <p:sldId id="1138" r:id="rId94"/>
    <p:sldId id="1139" r:id="rId95"/>
    <p:sldId id="1140" r:id="rId96"/>
    <p:sldId id="588" r:id="rId97"/>
    <p:sldId id="589" r:id="rId98"/>
    <p:sldId id="590" r:id="rId99"/>
    <p:sldId id="591" r:id="rId100"/>
    <p:sldId id="592" r:id="rId101"/>
    <p:sldId id="593" r:id="rId102"/>
    <p:sldId id="594" r:id="rId103"/>
    <p:sldId id="595" r:id="rId104"/>
    <p:sldId id="596" r:id="rId105"/>
    <p:sldId id="597" r:id="rId106"/>
    <p:sldId id="598" r:id="rId107"/>
    <p:sldId id="599" r:id="rId108"/>
    <p:sldId id="600" r:id="rId109"/>
    <p:sldId id="601" r:id="rId110"/>
    <p:sldId id="602" r:id="rId111"/>
    <p:sldId id="603" r:id="rId112"/>
    <p:sldId id="604" r:id="rId113"/>
    <p:sldId id="605" r:id="rId114"/>
    <p:sldId id="606" r:id="rId115"/>
    <p:sldId id="607" r:id="rId116"/>
    <p:sldId id="608" r:id="rId117"/>
    <p:sldId id="609" r:id="rId118"/>
    <p:sldId id="610" r:id="rId119"/>
    <p:sldId id="611" r:id="rId120"/>
    <p:sldId id="612" r:id="rId121"/>
    <p:sldId id="613" r:id="rId122"/>
    <p:sldId id="614" r:id="rId123"/>
    <p:sldId id="615" r:id="rId124"/>
    <p:sldId id="616" r:id="rId125"/>
    <p:sldId id="617" r:id="rId126"/>
    <p:sldId id="618" r:id="rId127"/>
    <p:sldId id="619" r:id="rId128"/>
    <p:sldId id="620" r:id="rId129"/>
    <p:sldId id="621" r:id="rId130"/>
    <p:sldId id="622" r:id="rId131"/>
    <p:sldId id="623" r:id="rId132"/>
    <p:sldId id="624" r:id="rId133"/>
    <p:sldId id="625" r:id="rId134"/>
    <p:sldId id="626" r:id="rId135"/>
    <p:sldId id="627" r:id="rId136"/>
    <p:sldId id="628" r:id="rId137"/>
    <p:sldId id="629" r:id="rId138"/>
    <p:sldId id="630" r:id="rId139"/>
    <p:sldId id="631" r:id="rId140"/>
    <p:sldId id="632" r:id="rId141"/>
    <p:sldId id="633" r:id="rId142"/>
    <p:sldId id="634" r:id="rId143"/>
    <p:sldId id="635" r:id="rId144"/>
    <p:sldId id="636" r:id="rId145"/>
    <p:sldId id="637" r:id="rId146"/>
    <p:sldId id="638" r:id="rId147"/>
    <p:sldId id="639" r:id="rId148"/>
    <p:sldId id="640" r:id="rId149"/>
    <p:sldId id="641" r:id="rId150"/>
    <p:sldId id="642" r:id="rId151"/>
    <p:sldId id="643" r:id="rId152"/>
    <p:sldId id="644" r:id="rId153"/>
    <p:sldId id="645" r:id="rId154"/>
    <p:sldId id="646" r:id="rId155"/>
    <p:sldId id="647" r:id="rId156"/>
    <p:sldId id="648" r:id="rId157"/>
    <p:sldId id="649" r:id="rId158"/>
    <p:sldId id="650" r:id="rId159"/>
    <p:sldId id="651" r:id="rId160"/>
    <p:sldId id="652" r:id="rId161"/>
    <p:sldId id="653" r:id="rId162"/>
    <p:sldId id="654" r:id="rId163"/>
    <p:sldId id="655" r:id="rId164"/>
    <p:sldId id="656" r:id="rId165"/>
    <p:sldId id="657" r:id="rId166"/>
    <p:sldId id="658" r:id="rId167"/>
    <p:sldId id="659" r:id="rId168"/>
    <p:sldId id="660" r:id="rId169"/>
    <p:sldId id="661" r:id="rId170"/>
    <p:sldId id="662" r:id="rId171"/>
    <p:sldId id="663" r:id="rId172"/>
    <p:sldId id="664" r:id="rId173"/>
    <p:sldId id="665" r:id="rId174"/>
    <p:sldId id="666" r:id="rId175"/>
    <p:sldId id="667" r:id="rId176"/>
    <p:sldId id="668" r:id="rId177"/>
    <p:sldId id="669" r:id="rId178"/>
    <p:sldId id="670" r:id="rId179"/>
    <p:sldId id="671" r:id="rId180"/>
    <p:sldId id="672" r:id="rId181"/>
    <p:sldId id="673" r:id="rId182"/>
    <p:sldId id="674" r:id="rId183"/>
    <p:sldId id="675" r:id="rId184"/>
    <p:sldId id="676" r:id="rId185"/>
    <p:sldId id="677" r:id="rId186"/>
    <p:sldId id="678" r:id="rId187"/>
    <p:sldId id="679" r:id="rId188"/>
    <p:sldId id="680" r:id="rId189"/>
    <p:sldId id="681" r:id="rId190"/>
    <p:sldId id="682" r:id="rId191"/>
    <p:sldId id="683" r:id="rId192"/>
    <p:sldId id="684" r:id="rId193"/>
    <p:sldId id="685" r:id="rId194"/>
    <p:sldId id="686" r:id="rId195"/>
    <p:sldId id="687" r:id="rId196"/>
    <p:sldId id="688" r:id="rId197"/>
    <p:sldId id="689" r:id="rId198"/>
    <p:sldId id="690" r:id="rId199"/>
    <p:sldId id="691" r:id="rId200"/>
    <p:sldId id="692" r:id="rId201"/>
    <p:sldId id="693" r:id="rId202"/>
    <p:sldId id="694" r:id="rId203"/>
    <p:sldId id="695" r:id="rId204"/>
    <p:sldId id="696" r:id="rId205"/>
    <p:sldId id="697" r:id="rId206"/>
    <p:sldId id="698" r:id="rId207"/>
    <p:sldId id="699" r:id="rId208"/>
    <p:sldId id="700" r:id="rId209"/>
    <p:sldId id="701" r:id="rId210"/>
    <p:sldId id="702" r:id="rId211"/>
    <p:sldId id="703" r:id="rId212"/>
    <p:sldId id="704" r:id="rId213"/>
    <p:sldId id="705" r:id="rId214"/>
    <p:sldId id="706" r:id="rId215"/>
    <p:sldId id="707" r:id="rId216"/>
    <p:sldId id="708" r:id="rId217"/>
    <p:sldId id="709" r:id="rId218"/>
    <p:sldId id="710" r:id="rId219"/>
    <p:sldId id="711" r:id="rId220"/>
    <p:sldId id="712" r:id="rId221"/>
    <p:sldId id="713" r:id="rId222"/>
    <p:sldId id="714" r:id="rId223"/>
    <p:sldId id="715" r:id="rId224"/>
    <p:sldId id="716" r:id="rId225"/>
    <p:sldId id="717" r:id="rId226"/>
    <p:sldId id="718" r:id="rId227"/>
    <p:sldId id="719" r:id="rId228"/>
    <p:sldId id="720" r:id="rId229"/>
    <p:sldId id="721" r:id="rId230"/>
    <p:sldId id="722" r:id="rId231"/>
    <p:sldId id="723" r:id="rId232"/>
    <p:sldId id="724" r:id="rId233"/>
    <p:sldId id="725" r:id="rId234"/>
    <p:sldId id="726" r:id="rId235"/>
    <p:sldId id="727" r:id="rId236"/>
    <p:sldId id="728" r:id="rId237"/>
    <p:sldId id="729" r:id="rId238"/>
    <p:sldId id="730" r:id="rId239"/>
    <p:sldId id="731" r:id="rId240"/>
    <p:sldId id="732" r:id="rId241"/>
    <p:sldId id="733" r:id="rId242"/>
    <p:sldId id="734" r:id="rId243"/>
    <p:sldId id="735" r:id="rId244"/>
    <p:sldId id="736" r:id="rId245"/>
    <p:sldId id="737" r:id="rId246"/>
    <p:sldId id="738" r:id="rId247"/>
    <p:sldId id="739" r:id="rId248"/>
    <p:sldId id="740" r:id="rId249"/>
    <p:sldId id="741" r:id="rId250"/>
    <p:sldId id="742" r:id="rId251"/>
    <p:sldId id="743" r:id="rId252"/>
    <p:sldId id="744" r:id="rId253"/>
    <p:sldId id="745" r:id="rId254"/>
    <p:sldId id="746" r:id="rId255"/>
    <p:sldId id="747" r:id="rId256"/>
    <p:sldId id="748" r:id="rId257"/>
    <p:sldId id="749" r:id="rId258"/>
    <p:sldId id="750" r:id="rId259"/>
    <p:sldId id="751" r:id="rId260"/>
    <p:sldId id="752" r:id="rId261"/>
    <p:sldId id="753" r:id="rId262"/>
    <p:sldId id="754" r:id="rId263"/>
    <p:sldId id="755" r:id="rId264"/>
    <p:sldId id="756" r:id="rId265"/>
    <p:sldId id="757" r:id="rId266"/>
    <p:sldId id="758" r:id="rId267"/>
    <p:sldId id="759" r:id="rId268"/>
    <p:sldId id="760" r:id="rId269"/>
    <p:sldId id="761" r:id="rId270"/>
    <p:sldId id="762" r:id="rId271"/>
    <p:sldId id="763" r:id="rId272"/>
    <p:sldId id="764" r:id="rId273"/>
    <p:sldId id="765" r:id="rId274"/>
    <p:sldId id="766" r:id="rId275"/>
    <p:sldId id="767" r:id="rId276"/>
    <p:sldId id="768" r:id="rId277"/>
    <p:sldId id="769" r:id="rId278"/>
    <p:sldId id="770" r:id="rId279"/>
    <p:sldId id="771" r:id="rId280"/>
    <p:sldId id="772" r:id="rId281"/>
    <p:sldId id="773" r:id="rId282"/>
    <p:sldId id="774" r:id="rId283"/>
    <p:sldId id="775" r:id="rId284"/>
    <p:sldId id="776" r:id="rId285"/>
    <p:sldId id="777" r:id="rId286"/>
    <p:sldId id="778" r:id="rId287"/>
    <p:sldId id="779" r:id="rId288"/>
    <p:sldId id="780" r:id="rId289"/>
    <p:sldId id="781" r:id="rId290"/>
    <p:sldId id="782" r:id="rId291"/>
    <p:sldId id="783" r:id="rId292"/>
    <p:sldId id="784" r:id="rId293"/>
    <p:sldId id="785" r:id="rId294"/>
    <p:sldId id="786" r:id="rId295"/>
    <p:sldId id="787" r:id="rId296"/>
    <p:sldId id="788" r:id="rId297"/>
    <p:sldId id="789" r:id="rId298"/>
    <p:sldId id="790" r:id="rId299"/>
    <p:sldId id="791" r:id="rId300"/>
    <p:sldId id="792" r:id="rId301"/>
    <p:sldId id="793" r:id="rId302"/>
    <p:sldId id="794" r:id="rId303"/>
    <p:sldId id="795" r:id="rId304"/>
    <p:sldId id="796" r:id="rId305"/>
    <p:sldId id="797" r:id="rId306"/>
    <p:sldId id="798" r:id="rId307"/>
    <p:sldId id="799" r:id="rId308"/>
    <p:sldId id="800" r:id="rId309"/>
    <p:sldId id="801" r:id="rId310"/>
    <p:sldId id="802" r:id="rId311"/>
    <p:sldId id="803" r:id="rId312"/>
    <p:sldId id="804" r:id="rId313"/>
    <p:sldId id="805" r:id="rId314"/>
    <p:sldId id="806" r:id="rId315"/>
    <p:sldId id="807" r:id="rId316"/>
    <p:sldId id="808" r:id="rId317"/>
    <p:sldId id="809" r:id="rId318"/>
    <p:sldId id="810" r:id="rId319"/>
    <p:sldId id="811" r:id="rId320"/>
    <p:sldId id="812" r:id="rId321"/>
    <p:sldId id="813" r:id="rId322"/>
    <p:sldId id="814" r:id="rId323"/>
    <p:sldId id="815" r:id="rId324"/>
    <p:sldId id="816" r:id="rId325"/>
    <p:sldId id="817" r:id="rId326"/>
    <p:sldId id="818" r:id="rId327"/>
    <p:sldId id="819" r:id="rId328"/>
    <p:sldId id="820" r:id="rId329"/>
    <p:sldId id="821" r:id="rId330"/>
    <p:sldId id="822" r:id="rId331"/>
    <p:sldId id="823" r:id="rId332"/>
    <p:sldId id="824" r:id="rId333"/>
    <p:sldId id="825" r:id="rId334"/>
    <p:sldId id="826" r:id="rId335"/>
    <p:sldId id="827" r:id="rId336"/>
    <p:sldId id="828" r:id="rId337"/>
    <p:sldId id="829" r:id="rId338"/>
    <p:sldId id="830" r:id="rId339"/>
    <p:sldId id="831" r:id="rId340"/>
    <p:sldId id="832" r:id="rId341"/>
    <p:sldId id="833" r:id="rId342"/>
    <p:sldId id="834" r:id="rId343"/>
    <p:sldId id="835" r:id="rId344"/>
    <p:sldId id="836" r:id="rId345"/>
    <p:sldId id="837" r:id="rId346"/>
    <p:sldId id="838" r:id="rId347"/>
    <p:sldId id="839" r:id="rId348"/>
    <p:sldId id="840" r:id="rId349"/>
    <p:sldId id="841" r:id="rId350"/>
    <p:sldId id="842" r:id="rId351"/>
    <p:sldId id="843" r:id="rId352"/>
    <p:sldId id="844" r:id="rId353"/>
    <p:sldId id="845" r:id="rId354"/>
    <p:sldId id="846" r:id="rId355"/>
    <p:sldId id="847" r:id="rId356"/>
    <p:sldId id="848" r:id="rId357"/>
    <p:sldId id="849" r:id="rId358"/>
    <p:sldId id="850" r:id="rId359"/>
    <p:sldId id="851" r:id="rId360"/>
    <p:sldId id="852" r:id="rId361"/>
    <p:sldId id="853" r:id="rId362"/>
    <p:sldId id="854" r:id="rId363"/>
    <p:sldId id="855" r:id="rId364"/>
    <p:sldId id="856" r:id="rId365"/>
    <p:sldId id="857" r:id="rId366"/>
    <p:sldId id="858" r:id="rId367"/>
    <p:sldId id="859" r:id="rId368"/>
    <p:sldId id="860" r:id="rId369"/>
    <p:sldId id="861" r:id="rId370"/>
    <p:sldId id="862" r:id="rId371"/>
    <p:sldId id="863" r:id="rId372"/>
    <p:sldId id="864" r:id="rId373"/>
    <p:sldId id="865" r:id="rId374"/>
    <p:sldId id="866" r:id="rId375"/>
    <p:sldId id="867" r:id="rId376"/>
    <p:sldId id="868" r:id="rId377"/>
    <p:sldId id="869" r:id="rId378"/>
    <p:sldId id="870" r:id="rId379"/>
    <p:sldId id="871" r:id="rId380"/>
    <p:sldId id="872" r:id="rId381"/>
    <p:sldId id="873" r:id="rId382"/>
    <p:sldId id="874" r:id="rId383"/>
    <p:sldId id="875" r:id="rId384"/>
    <p:sldId id="876" r:id="rId385"/>
    <p:sldId id="877" r:id="rId386"/>
    <p:sldId id="878" r:id="rId387"/>
    <p:sldId id="879" r:id="rId388"/>
    <p:sldId id="880" r:id="rId389"/>
    <p:sldId id="881" r:id="rId390"/>
    <p:sldId id="882" r:id="rId391"/>
    <p:sldId id="883" r:id="rId392"/>
    <p:sldId id="884" r:id="rId393"/>
    <p:sldId id="885" r:id="rId394"/>
    <p:sldId id="886" r:id="rId395"/>
    <p:sldId id="887" r:id="rId396"/>
    <p:sldId id="888" r:id="rId397"/>
    <p:sldId id="889" r:id="rId398"/>
    <p:sldId id="890" r:id="rId399"/>
    <p:sldId id="891" r:id="rId400"/>
    <p:sldId id="892" r:id="rId401"/>
    <p:sldId id="893" r:id="rId402"/>
    <p:sldId id="894" r:id="rId403"/>
    <p:sldId id="895" r:id="rId404"/>
    <p:sldId id="896" r:id="rId405"/>
    <p:sldId id="897" r:id="rId406"/>
    <p:sldId id="898" r:id="rId407"/>
    <p:sldId id="899" r:id="rId408"/>
    <p:sldId id="900" r:id="rId409"/>
    <p:sldId id="901" r:id="rId410"/>
    <p:sldId id="902" r:id="rId411"/>
    <p:sldId id="903" r:id="rId412"/>
    <p:sldId id="904" r:id="rId413"/>
    <p:sldId id="905" r:id="rId414"/>
    <p:sldId id="906" r:id="rId415"/>
    <p:sldId id="907" r:id="rId416"/>
    <p:sldId id="908" r:id="rId417"/>
    <p:sldId id="909" r:id="rId418"/>
    <p:sldId id="910" r:id="rId419"/>
    <p:sldId id="911" r:id="rId420"/>
    <p:sldId id="912" r:id="rId421"/>
    <p:sldId id="913" r:id="rId422"/>
    <p:sldId id="914" r:id="rId423"/>
    <p:sldId id="915" r:id="rId424"/>
    <p:sldId id="916" r:id="rId425"/>
    <p:sldId id="917" r:id="rId426"/>
    <p:sldId id="918" r:id="rId427"/>
    <p:sldId id="919" r:id="rId428"/>
    <p:sldId id="920" r:id="rId429"/>
    <p:sldId id="921" r:id="rId430"/>
    <p:sldId id="922" r:id="rId431"/>
    <p:sldId id="923" r:id="rId432"/>
    <p:sldId id="924" r:id="rId433"/>
    <p:sldId id="925" r:id="rId434"/>
    <p:sldId id="926" r:id="rId435"/>
    <p:sldId id="927" r:id="rId436"/>
    <p:sldId id="928" r:id="rId437"/>
    <p:sldId id="929" r:id="rId438"/>
    <p:sldId id="930" r:id="rId439"/>
    <p:sldId id="931" r:id="rId440"/>
    <p:sldId id="932" r:id="rId441"/>
    <p:sldId id="933" r:id="rId442"/>
    <p:sldId id="934" r:id="rId443"/>
    <p:sldId id="935" r:id="rId444"/>
    <p:sldId id="936" r:id="rId445"/>
    <p:sldId id="937" r:id="rId446"/>
    <p:sldId id="938" r:id="rId447"/>
    <p:sldId id="939" r:id="rId448"/>
    <p:sldId id="940" r:id="rId449"/>
    <p:sldId id="941" r:id="rId450"/>
    <p:sldId id="942" r:id="rId451"/>
    <p:sldId id="943" r:id="rId452"/>
    <p:sldId id="944" r:id="rId453"/>
    <p:sldId id="945" r:id="rId454"/>
    <p:sldId id="946" r:id="rId455"/>
    <p:sldId id="947" r:id="rId456"/>
    <p:sldId id="948" r:id="rId457"/>
    <p:sldId id="949" r:id="rId458"/>
    <p:sldId id="950" r:id="rId459"/>
    <p:sldId id="951" r:id="rId460"/>
    <p:sldId id="952" r:id="rId461"/>
    <p:sldId id="953" r:id="rId462"/>
    <p:sldId id="954" r:id="rId463"/>
    <p:sldId id="955" r:id="rId464"/>
    <p:sldId id="956" r:id="rId465"/>
    <p:sldId id="957" r:id="rId466"/>
    <p:sldId id="958" r:id="rId467"/>
    <p:sldId id="959" r:id="rId468"/>
    <p:sldId id="960" r:id="rId469"/>
    <p:sldId id="961" r:id="rId470"/>
    <p:sldId id="962" r:id="rId471"/>
    <p:sldId id="963" r:id="rId472"/>
    <p:sldId id="964" r:id="rId473"/>
    <p:sldId id="965" r:id="rId474"/>
    <p:sldId id="966" r:id="rId475"/>
    <p:sldId id="967" r:id="rId476"/>
    <p:sldId id="968" r:id="rId477"/>
    <p:sldId id="969" r:id="rId478"/>
    <p:sldId id="970" r:id="rId479"/>
    <p:sldId id="971" r:id="rId480"/>
    <p:sldId id="972" r:id="rId481"/>
    <p:sldId id="973" r:id="rId482"/>
    <p:sldId id="974" r:id="rId483"/>
    <p:sldId id="975" r:id="rId484"/>
    <p:sldId id="976" r:id="rId485"/>
    <p:sldId id="977" r:id="rId486"/>
    <p:sldId id="978" r:id="rId487"/>
    <p:sldId id="979" r:id="rId488"/>
    <p:sldId id="980" r:id="rId489"/>
    <p:sldId id="981" r:id="rId490"/>
    <p:sldId id="982" r:id="rId491"/>
    <p:sldId id="983" r:id="rId492"/>
    <p:sldId id="984" r:id="rId493"/>
    <p:sldId id="985" r:id="rId494"/>
    <p:sldId id="986" r:id="rId495"/>
    <p:sldId id="987" r:id="rId496"/>
    <p:sldId id="988" r:id="rId497"/>
    <p:sldId id="989" r:id="rId498"/>
    <p:sldId id="990" r:id="rId499"/>
    <p:sldId id="991" r:id="rId500"/>
    <p:sldId id="992" r:id="rId501"/>
    <p:sldId id="993" r:id="rId502"/>
    <p:sldId id="994" r:id="rId503"/>
    <p:sldId id="995" r:id="rId504"/>
    <p:sldId id="996" r:id="rId505"/>
    <p:sldId id="997" r:id="rId506"/>
    <p:sldId id="998" r:id="rId507"/>
    <p:sldId id="999" r:id="rId508"/>
    <p:sldId id="1000" r:id="rId509"/>
    <p:sldId id="1001" r:id="rId510"/>
    <p:sldId id="1002" r:id="rId511"/>
    <p:sldId id="1003" r:id="rId512"/>
    <p:sldId id="1004" r:id="rId513"/>
    <p:sldId id="1005" r:id="rId514"/>
    <p:sldId id="1006" r:id="rId515"/>
    <p:sldId id="1007" r:id="rId516"/>
    <p:sldId id="1008" r:id="rId517"/>
    <p:sldId id="1009" r:id="rId518"/>
    <p:sldId id="1010" r:id="rId519"/>
    <p:sldId id="1011" r:id="rId520"/>
    <p:sldId id="1012" r:id="rId521"/>
    <p:sldId id="1013" r:id="rId522"/>
    <p:sldId id="1014" r:id="rId523"/>
    <p:sldId id="1015" r:id="rId524"/>
    <p:sldId id="1016" r:id="rId525"/>
    <p:sldId id="1017" r:id="rId526"/>
    <p:sldId id="1018" r:id="rId527"/>
    <p:sldId id="1019" r:id="rId528"/>
    <p:sldId id="1020" r:id="rId529"/>
    <p:sldId id="1021" r:id="rId530"/>
    <p:sldId id="1022" r:id="rId531"/>
    <p:sldId id="1023" r:id="rId532"/>
    <p:sldId id="1024" r:id="rId533"/>
    <p:sldId id="1025" r:id="rId534"/>
    <p:sldId id="1026" r:id="rId535"/>
    <p:sldId id="1027" r:id="rId536"/>
    <p:sldId id="1028" r:id="rId537"/>
    <p:sldId id="1029" r:id="rId538"/>
    <p:sldId id="1030" r:id="rId539"/>
    <p:sldId id="1031" r:id="rId540"/>
    <p:sldId id="1032" r:id="rId541"/>
    <p:sldId id="1033" r:id="rId542"/>
    <p:sldId id="1034" r:id="rId543"/>
    <p:sldId id="1035" r:id="rId544"/>
    <p:sldId id="1036" r:id="rId545"/>
    <p:sldId id="1037" r:id="rId546"/>
    <p:sldId id="1038" r:id="rId547"/>
    <p:sldId id="1039" r:id="rId548"/>
    <p:sldId id="1040" r:id="rId549"/>
    <p:sldId id="1041" r:id="rId550"/>
    <p:sldId id="1042" r:id="rId551"/>
    <p:sldId id="1043" r:id="rId552"/>
    <p:sldId id="1044" r:id="rId553"/>
    <p:sldId id="1045" r:id="rId554"/>
    <p:sldId id="1046" r:id="rId555"/>
    <p:sldId id="290" r:id="rId556"/>
    <p:sldId id="291" r:id="rId557"/>
    <p:sldId id="292" r:id="rId558"/>
    <p:sldId id="293" r:id="rId559"/>
    <p:sldId id="294" r:id="rId560"/>
    <p:sldId id="295" r:id="rId561"/>
    <p:sldId id="296" r:id="rId562"/>
    <p:sldId id="297" r:id="rId563"/>
    <p:sldId id="298" r:id="rId564"/>
    <p:sldId id="299" r:id="rId565"/>
    <p:sldId id="300" r:id="rId566"/>
    <p:sldId id="301" r:id="rId567"/>
    <p:sldId id="302" r:id="rId568"/>
    <p:sldId id="303" r:id="rId569"/>
    <p:sldId id="304" r:id="rId570"/>
    <p:sldId id="305" r:id="rId571"/>
    <p:sldId id="306" r:id="rId572"/>
    <p:sldId id="307" r:id="rId573"/>
    <p:sldId id="308" r:id="rId574"/>
    <p:sldId id="309" r:id="rId575"/>
    <p:sldId id="310" r:id="rId576"/>
    <p:sldId id="311" r:id="rId577"/>
    <p:sldId id="312" r:id="rId578"/>
    <p:sldId id="313" r:id="rId579"/>
    <p:sldId id="314" r:id="rId580"/>
    <p:sldId id="315" r:id="rId581"/>
    <p:sldId id="316" r:id="rId582"/>
    <p:sldId id="317" r:id="rId583"/>
    <p:sldId id="318" r:id="rId584"/>
    <p:sldId id="319" r:id="rId585"/>
    <p:sldId id="320" r:id="rId586"/>
    <p:sldId id="321" r:id="rId587"/>
    <p:sldId id="322" r:id="rId588"/>
    <p:sldId id="323" r:id="rId589"/>
    <p:sldId id="324" r:id="rId590"/>
    <p:sldId id="325" r:id="rId591"/>
    <p:sldId id="326" r:id="rId592"/>
    <p:sldId id="327" r:id="rId593"/>
    <p:sldId id="328" r:id="rId594"/>
    <p:sldId id="329" r:id="rId595"/>
    <p:sldId id="330" r:id="rId596"/>
    <p:sldId id="331" r:id="rId597"/>
    <p:sldId id="332" r:id="rId598"/>
    <p:sldId id="333" r:id="rId599"/>
    <p:sldId id="334" r:id="rId600"/>
    <p:sldId id="335" r:id="rId601"/>
    <p:sldId id="336" r:id="rId602"/>
    <p:sldId id="337" r:id="rId603"/>
    <p:sldId id="338" r:id="rId604"/>
    <p:sldId id="339" r:id="rId605"/>
    <p:sldId id="340" r:id="rId606"/>
    <p:sldId id="341" r:id="rId607"/>
    <p:sldId id="342" r:id="rId608"/>
    <p:sldId id="343" r:id="rId609"/>
    <p:sldId id="344" r:id="rId610"/>
    <p:sldId id="345" r:id="rId611"/>
    <p:sldId id="346" r:id="rId612"/>
    <p:sldId id="347" r:id="rId613"/>
    <p:sldId id="348" r:id="rId614"/>
    <p:sldId id="349" r:id="rId615"/>
    <p:sldId id="350" r:id="rId616"/>
    <p:sldId id="351" r:id="rId617"/>
    <p:sldId id="352" r:id="rId618"/>
    <p:sldId id="353" r:id="rId619"/>
    <p:sldId id="354" r:id="rId620"/>
    <p:sldId id="355" r:id="rId621"/>
    <p:sldId id="356" r:id="rId622"/>
    <p:sldId id="357" r:id="rId623"/>
    <p:sldId id="358" r:id="rId624"/>
    <p:sldId id="359" r:id="rId625"/>
    <p:sldId id="360" r:id="rId626"/>
    <p:sldId id="361" r:id="rId627"/>
    <p:sldId id="362" r:id="rId628"/>
    <p:sldId id="363" r:id="rId629"/>
    <p:sldId id="364" r:id="rId630"/>
    <p:sldId id="365" r:id="rId631"/>
    <p:sldId id="366" r:id="rId632"/>
    <p:sldId id="367" r:id="rId633"/>
    <p:sldId id="368" r:id="rId634"/>
    <p:sldId id="369" r:id="rId635"/>
    <p:sldId id="370" r:id="rId636"/>
    <p:sldId id="371" r:id="rId637"/>
    <p:sldId id="372" r:id="rId638"/>
    <p:sldId id="373" r:id="rId639"/>
    <p:sldId id="374" r:id="rId640"/>
    <p:sldId id="375" r:id="rId641"/>
    <p:sldId id="376" r:id="rId642"/>
    <p:sldId id="377" r:id="rId643"/>
    <p:sldId id="378" r:id="rId644"/>
    <p:sldId id="379" r:id="rId645"/>
    <p:sldId id="380" r:id="rId646"/>
    <p:sldId id="381" r:id="rId647"/>
    <p:sldId id="382" r:id="rId648"/>
    <p:sldId id="383" r:id="rId649"/>
    <p:sldId id="384" r:id="rId650"/>
    <p:sldId id="385" r:id="rId651"/>
    <p:sldId id="386" r:id="rId652"/>
    <p:sldId id="387" r:id="rId653"/>
    <p:sldId id="388" r:id="rId654"/>
    <p:sldId id="389" r:id="rId655"/>
    <p:sldId id="390" r:id="rId656"/>
    <p:sldId id="391" r:id="rId657"/>
    <p:sldId id="392" r:id="rId658"/>
    <p:sldId id="393" r:id="rId659"/>
    <p:sldId id="394" r:id="rId660"/>
    <p:sldId id="395" r:id="rId661"/>
    <p:sldId id="396" r:id="rId662"/>
    <p:sldId id="397" r:id="rId663"/>
    <p:sldId id="398" r:id="rId664"/>
    <p:sldId id="399" r:id="rId665"/>
    <p:sldId id="400" r:id="rId666"/>
    <p:sldId id="401" r:id="rId667"/>
    <p:sldId id="402" r:id="rId668"/>
    <p:sldId id="403" r:id="rId669"/>
    <p:sldId id="404" r:id="rId670"/>
    <p:sldId id="405" r:id="rId671"/>
    <p:sldId id="406" r:id="rId672"/>
    <p:sldId id="407" r:id="rId673"/>
    <p:sldId id="408" r:id="rId674"/>
    <p:sldId id="409" r:id="rId675"/>
    <p:sldId id="410" r:id="rId676"/>
    <p:sldId id="411" r:id="rId677"/>
    <p:sldId id="412" r:id="rId678"/>
    <p:sldId id="413" r:id="rId679"/>
    <p:sldId id="414" r:id="rId680"/>
    <p:sldId id="415" r:id="rId681"/>
    <p:sldId id="416" r:id="rId682"/>
    <p:sldId id="417" r:id="rId683"/>
    <p:sldId id="418" r:id="rId684"/>
    <p:sldId id="419" r:id="rId685"/>
    <p:sldId id="420" r:id="rId686"/>
    <p:sldId id="421" r:id="rId687"/>
    <p:sldId id="422" r:id="rId688"/>
    <p:sldId id="423" r:id="rId689"/>
    <p:sldId id="424" r:id="rId690"/>
    <p:sldId id="425" r:id="rId691"/>
    <p:sldId id="426" r:id="rId692"/>
    <p:sldId id="427" r:id="rId693"/>
    <p:sldId id="428" r:id="rId694"/>
    <p:sldId id="429" r:id="rId695"/>
    <p:sldId id="430" r:id="rId696"/>
    <p:sldId id="431" r:id="rId697"/>
    <p:sldId id="432" r:id="rId698"/>
    <p:sldId id="433" r:id="rId699"/>
    <p:sldId id="434" r:id="rId700"/>
    <p:sldId id="435" r:id="rId701"/>
    <p:sldId id="436" r:id="rId702"/>
    <p:sldId id="437" r:id="rId703"/>
    <p:sldId id="438" r:id="rId704"/>
    <p:sldId id="439" r:id="rId705"/>
    <p:sldId id="440" r:id="rId706"/>
    <p:sldId id="441" r:id="rId707"/>
    <p:sldId id="442" r:id="rId708"/>
    <p:sldId id="443" r:id="rId709"/>
    <p:sldId id="444" r:id="rId710"/>
    <p:sldId id="445" r:id="rId711"/>
    <p:sldId id="446" r:id="rId712"/>
    <p:sldId id="447" r:id="rId713"/>
    <p:sldId id="448" r:id="rId714"/>
    <p:sldId id="449" r:id="rId715"/>
    <p:sldId id="450" r:id="rId716"/>
    <p:sldId id="451" r:id="rId717"/>
    <p:sldId id="452" r:id="rId718"/>
    <p:sldId id="453" r:id="rId719"/>
    <p:sldId id="454" r:id="rId720"/>
    <p:sldId id="455" r:id="rId721"/>
    <p:sldId id="456" r:id="rId722"/>
    <p:sldId id="457" r:id="rId723"/>
    <p:sldId id="458" r:id="rId724"/>
    <p:sldId id="459" r:id="rId725"/>
    <p:sldId id="460" r:id="rId726"/>
    <p:sldId id="461" r:id="rId727"/>
    <p:sldId id="462" r:id="rId728"/>
    <p:sldId id="463" r:id="rId729"/>
    <p:sldId id="464" r:id="rId730"/>
    <p:sldId id="465" r:id="rId731"/>
    <p:sldId id="466" r:id="rId732"/>
    <p:sldId id="467" r:id="rId733"/>
    <p:sldId id="468" r:id="rId734"/>
    <p:sldId id="469" r:id="rId735"/>
    <p:sldId id="470" r:id="rId736"/>
    <p:sldId id="471" r:id="rId737"/>
    <p:sldId id="472" r:id="rId738"/>
    <p:sldId id="473" r:id="rId739"/>
    <p:sldId id="474" r:id="rId740"/>
    <p:sldId id="475" r:id="rId741"/>
    <p:sldId id="476" r:id="rId742"/>
    <p:sldId id="477" r:id="rId743"/>
    <p:sldId id="478" r:id="rId744"/>
    <p:sldId id="479" r:id="rId745"/>
    <p:sldId id="480" r:id="rId746"/>
    <p:sldId id="481" r:id="rId747"/>
    <p:sldId id="482" r:id="rId748"/>
    <p:sldId id="483" r:id="rId749"/>
    <p:sldId id="484" r:id="rId750"/>
    <p:sldId id="485" r:id="rId751"/>
    <p:sldId id="486" r:id="rId752"/>
    <p:sldId id="487" r:id="rId753"/>
    <p:sldId id="488" r:id="rId754"/>
    <p:sldId id="489" r:id="rId755"/>
    <p:sldId id="490" r:id="rId756"/>
    <p:sldId id="491" r:id="rId757"/>
    <p:sldId id="492" r:id="rId758"/>
    <p:sldId id="493" r:id="rId759"/>
    <p:sldId id="494" r:id="rId760"/>
    <p:sldId id="495" r:id="rId761"/>
    <p:sldId id="496" r:id="rId762"/>
    <p:sldId id="497" r:id="rId763"/>
    <p:sldId id="498" r:id="rId764"/>
    <p:sldId id="499" r:id="rId765"/>
    <p:sldId id="500" r:id="rId766"/>
    <p:sldId id="501" r:id="rId767"/>
    <p:sldId id="502" r:id="rId768"/>
    <p:sldId id="503" r:id="rId769"/>
    <p:sldId id="504" r:id="rId770"/>
    <p:sldId id="505" r:id="rId771"/>
    <p:sldId id="506" r:id="rId772"/>
    <p:sldId id="507" r:id="rId773"/>
    <p:sldId id="508" r:id="rId774"/>
    <p:sldId id="509" r:id="rId775"/>
    <p:sldId id="510" r:id="rId776"/>
    <p:sldId id="511" r:id="rId777"/>
    <p:sldId id="512" r:id="rId778"/>
    <p:sldId id="513" r:id="rId779"/>
    <p:sldId id="514" r:id="rId780"/>
    <p:sldId id="515" r:id="rId781"/>
    <p:sldId id="516" r:id="rId782"/>
    <p:sldId id="517" r:id="rId783"/>
    <p:sldId id="518" r:id="rId784"/>
    <p:sldId id="519" r:id="rId785"/>
    <p:sldId id="520" r:id="rId786"/>
    <p:sldId id="521" r:id="rId787"/>
    <p:sldId id="522" r:id="rId788"/>
    <p:sldId id="523" r:id="rId789"/>
    <p:sldId id="524" r:id="rId790"/>
    <p:sldId id="525" r:id="rId791"/>
    <p:sldId id="526" r:id="rId792"/>
    <p:sldId id="527" r:id="rId793"/>
    <p:sldId id="528" r:id="rId794"/>
    <p:sldId id="529" r:id="rId795"/>
    <p:sldId id="530" r:id="rId796"/>
    <p:sldId id="531" r:id="rId797"/>
    <p:sldId id="532" r:id="rId798"/>
    <p:sldId id="533" r:id="rId799"/>
    <p:sldId id="534" r:id="rId800"/>
    <p:sldId id="535" r:id="rId801"/>
    <p:sldId id="536" r:id="rId802"/>
    <p:sldId id="537" r:id="rId803"/>
    <p:sldId id="538" r:id="rId804"/>
    <p:sldId id="539" r:id="rId805"/>
    <p:sldId id="540" r:id="rId806"/>
    <p:sldId id="541" r:id="rId807"/>
    <p:sldId id="542" r:id="rId808"/>
    <p:sldId id="543" r:id="rId809"/>
    <p:sldId id="544" r:id="rId810"/>
    <p:sldId id="545" r:id="rId811"/>
    <p:sldId id="546" r:id="rId812"/>
    <p:sldId id="547" r:id="rId813"/>
    <p:sldId id="548" r:id="rId814"/>
    <p:sldId id="549" r:id="rId815"/>
    <p:sldId id="550" r:id="rId816"/>
    <p:sldId id="551" r:id="rId817"/>
    <p:sldId id="552" r:id="rId818"/>
    <p:sldId id="553" r:id="rId819"/>
    <p:sldId id="554" r:id="rId820"/>
    <p:sldId id="555" r:id="rId821"/>
    <p:sldId id="556" r:id="rId822"/>
    <p:sldId id="557" r:id="rId823"/>
    <p:sldId id="558" r:id="rId824"/>
    <p:sldId id="559" r:id="rId825"/>
    <p:sldId id="560" r:id="rId826"/>
    <p:sldId id="561" r:id="rId827"/>
    <p:sldId id="562" r:id="rId828"/>
    <p:sldId id="563" r:id="rId829"/>
    <p:sldId id="564" r:id="rId830"/>
    <p:sldId id="565" r:id="rId831"/>
    <p:sldId id="566" r:id="rId832"/>
    <p:sldId id="567" r:id="rId833"/>
    <p:sldId id="568" r:id="rId834"/>
    <p:sldId id="569" r:id="rId835"/>
    <p:sldId id="570" r:id="rId836"/>
    <p:sldId id="571" r:id="rId837"/>
    <p:sldId id="572" r:id="rId838"/>
    <p:sldId id="573" r:id="rId839"/>
    <p:sldId id="574" r:id="rId840"/>
    <p:sldId id="575" r:id="rId841"/>
    <p:sldId id="576" r:id="rId842"/>
    <p:sldId id="577" r:id="rId843"/>
    <p:sldId id="578" r:id="rId844"/>
    <p:sldId id="579" r:id="rId845"/>
    <p:sldId id="580" r:id="rId846"/>
    <p:sldId id="581" r:id="rId847"/>
    <p:sldId id="582" r:id="rId848"/>
    <p:sldId id="583" r:id="rId849"/>
    <p:sldId id="584" r:id="rId850"/>
    <p:sldId id="585" r:id="rId851"/>
    <p:sldId id="586" r:id="rId852"/>
    <p:sldId id="587" r:id="rId853"/>
    <p:sldId id="289" r:id="rId854"/>
    <p:sldId id="258" r:id="rId855"/>
    <p:sldId id="259" r:id="rId856"/>
    <p:sldId id="261" r:id="rId857"/>
    <p:sldId id="263" r:id="rId858"/>
    <p:sldId id="267" r:id="rId859"/>
    <p:sldId id="265" r:id="rId860"/>
    <p:sldId id="269" r:id="rId861"/>
    <p:sldId id="271" r:id="rId862"/>
    <p:sldId id="273" r:id="rId863"/>
    <p:sldId id="274" r:id="rId864"/>
    <p:sldId id="276" r:id="rId865"/>
    <p:sldId id="278" r:id="rId866"/>
    <p:sldId id="280" r:id="rId867"/>
    <p:sldId id="281" r:id="rId868"/>
    <p:sldId id="282" r:id="rId869"/>
    <p:sldId id="288" r:id="rId870"/>
    <p:sldId id="283" r:id="rId871"/>
    <p:sldId id="284" r:id="rId872"/>
    <p:sldId id="285" r:id="rId873"/>
    <p:sldId id="286" r:id="rId874"/>
    <p:sldId id="287" r:id="rId8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0" d="100"/>
          <a:sy n="70" d="100"/>
        </p:scale>
        <p:origin x="-54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860" Type="http://schemas.openxmlformats.org/officeDocument/2006/relationships/slide" Target="slides/slide859.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720" Type="http://schemas.openxmlformats.org/officeDocument/2006/relationships/slide" Target="slides/slide719.xml"/><Relationship Id="rId762" Type="http://schemas.openxmlformats.org/officeDocument/2006/relationships/slide" Target="slides/slide761.xml"/><Relationship Id="rId818" Type="http://schemas.openxmlformats.org/officeDocument/2006/relationships/slide" Target="slides/slide81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871" Type="http://schemas.openxmlformats.org/officeDocument/2006/relationships/slide" Target="slides/slide87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731" Type="http://schemas.openxmlformats.org/officeDocument/2006/relationships/slide" Target="slides/slide730.xml"/><Relationship Id="rId773" Type="http://schemas.openxmlformats.org/officeDocument/2006/relationships/slide" Target="slides/slide772.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40" Type="http://schemas.openxmlformats.org/officeDocument/2006/relationships/slide" Target="slides/slide83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700" Type="http://schemas.openxmlformats.org/officeDocument/2006/relationships/slide" Target="slides/slide699.xml"/><Relationship Id="rId742" Type="http://schemas.openxmlformats.org/officeDocument/2006/relationships/slide" Target="slides/slide741.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784" Type="http://schemas.openxmlformats.org/officeDocument/2006/relationships/slide" Target="slides/slide783.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686" Type="http://schemas.openxmlformats.org/officeDocument/2006/relationships/slide" Target="slides/slide685.xml"/><Relationship Id="rId851" Type="http://schemas.openxmlformats.org/officeDocument/2006/relationships/slide" Target="slides/slide85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11" Type="http://schemas.openxmlformats.org/officeDocument/2006/relationships/slide" Target="slides/slide710.xml"/><Relationship Id="rId753" Type="http://schemas.openxmlformats.org/officeDocument/2006/relationships/slide" Target="slides/slide752.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697" Type="http://schemas.openxmlformats.org/officeDocument/2006/relationships/slide" Target="slides/slide696.xml"/><Relationship Id="rId820" Type="http://schemas.openxmlformats.org/officeDocument/2006/relationships/slide" Target="slides/slide819.xml"/><Relationship Id="rId862" Type="http://schemas.openxmlformats.org/officeDocument/2006/relationships/slide" Target="slides/slide86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831" Type="http://schemas.openxmlformats.org/officeDocument/2006/relationships/slide" Target="slides/slide830.xml"/><Relationship Id="rId873" Type="http://schemas.openxmlformats.org/officeDocument/2006/relationships/slide" Target="slides/slide872.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775" Type="http://schemas.openxmlformats.org/officeDocument/2006/relationships/slide" Target="slides/slide774.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800" Type="http://schemas.openxmlformats.org/officeDocument/2006/relationships/slide" Target="slides/slide799.xml"/><Relationship Id="rId842" Type="http://schemas.openxmlformats.org/officeDocument/2006/relationships/slide" Target="slides/slide841.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786" Type="http://schemas.openxmlformats.org/officeDocument/2006/relationships/slide" Target="slides/slide785.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811" Type="http://schemas.openxmlformats.org/officeDocument/2006/relationships/slide" Target="slides/slide810.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853" Type="http://schemas.openxmlformats.org/officeDocument/2006/relationships/slide" Target="slides/slide852.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755" Type="http://schemas.openxmlformats.org/officeDocument/2006/relationships/slide" Target="slides/slide754.xml"/><Relationship Id="rId797" Type="http://schemas.openxmlformats.org/officeDocument/2006/relationships/slide" Target="slides/slide796.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864" Type="http://schemas.openxmlformats.org/officeDocument/2006/relationships/slide" Target="slides/slide86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766" Type="http://schemas.openxmlformats.org/officeDocument/2006/relationships/slide" Target="slides/slide76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33" Type="http://schemas.openxmlformats.org/officeDocument/2006/relationships/slide" Target="slides/slide832.xml"/><Relationship Id="rId875" Type="http://schemas.openxmlformats.org/officeDocument/2006/relationships/slide" Target="slides/slide874.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77" Type="http://schemas.openxmlformats.org/officeDocument/2006/relationships/slide" Target="slides/slide776.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802" Type="http://schemas.openxmlformats.org/officeDocument/2006/relationships/slide" Target="slides/slide801.xml"/><Relationship Id="rId844" Type="http://schemas.openxmlformats.org/officeDocument/2006/relationships/slide" Target="slides/slide84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slide" Target="slides/slide745.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813" Type="http://schemas.openxmlformats.org/officeDocument/2006/relationships/slide" Target="slides/slide812.xml"/><Relationship Id="rId855" Type="http://schemas.openxmlformats.org/officeDocument/2006/relationships/slide" Target="slides/slide85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824" Type="http://schemas.openxmlformats.org/officeDocument/2006/relationships/slide" Target="slides/slide823.xml"/><Relationship Id="rId866" Type="http://schemas.openxmlformats.org/officeDocument/2006/relationships/slide" Target="slides/slide86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835" Type="http://schemas.openxmlformats.org/officeDocument/2006/relationships/slide" Target="slides/slide83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877" Type="http://schemas.openxmlformats.org/officeDocument/2006/relationships/presProps" Target="presProps.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846" Type="http://schemas.openxmlformats.org/officeDocument/2006/relationships/slide" Target="slides/slide845.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857" Type="http://schemas.openxmlformats.org/officeDocument/2006/relationships/slide" Target="slides/slide856.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868" Type="http://schemas.openxmlformats.org/officeDocument/2006/relationships/slide" Target="slides/slide867.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slide" Target="slides/slide836.xml"/><Relationship Id="rId879" Type="http://schemas.openxmlformats.org/officeDocument/2006/relationships/theme" Target="theme/theme1.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848" Type="http://schemas.openxmlformats.org/officeDocument/2006/relationships/slide" Target="slides/slide847.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870" Type="http://schemas.openxmlformats.org/officeDocument/2006/relationships/slide" Target="slides/slide869.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50" Type="http://schemas.openxmlformats.org/officeDocument/2006/relationships/slide" Target="slides/slide84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861" Type="http://schemas.openxmlformats.org/officeDocument/2006/relationships/slide" Target="slides/slide86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872" Type="http://schemas.openxmlformats.org/officeDocument/2006/relationships/slide" Target="slides/slide871.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notesMaster" Target="notesMasters/notesMaster1.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viewProps" Target="viewProps.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slide" Target="slides/slide837.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876D8-D3AE-439A-8550-A22E6BF51B30}" type="datetimeFigureOut">
              <a:rPr lang="en-US" smtClean="0"/>
              <a:pPr/>
              <a:t>12/18/2020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05CB-EAEA-4778-83A3-0578C82425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FFB6C-5DF5-4F13-8746-A3B4A29609AA}" type="slidenum">
              <a:rPr lang="en-US" smtClean="0">
                <a:solidFill>
                  <a:prstClr val="black"/>
                </a:solidFill>
              </a:rPr>
              <a:pPr/>
              <a:t>853</a:t>
            </a:fld>
            <a:endParaRPr lang="en-US">
              <a:solidFill>
                <a:prstClr val="black"/>
              </a:solidFill>
            </a:endParaRPr>
          </a:p>
        </p:txBody>
      </p:sp>
    </p:spTree>
    <p:extLst>
      <p:ext uri="{BB962C8B-B14F-4D97-AF65-F5344CB8AC3E}">
        <p14:creationId xmlns:p14="http://schemas.microsoft.com/office/powerpoint/2010/main" xmlns="" val="363010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428109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345455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219935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93104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374700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300840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87699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217194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94935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83677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65AE9-9B1B-4C44-93FA-2B2BF024D7E8}"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25439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65AE9-9B1B-4C44-93FA-2B2BF024D7E8}" type="datetimeFigureOut">
              <a:rPr lang="en-US" smtClean="0"/>
              <a:pPr/>
              <a:t>12/18/2020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60527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1.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7.png"/></Relationships>
</file>

<file path=ppt/slides/_rels/slide8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6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6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801666"/>
          </a:xfrm>
        </p:spPr>
        <p:txBody>
          <a:bodyPr>
            <a:normAutofit fontScale="90000"/>
          </a:bodyPr>
          <a:lstStyle/>
          <a:p>
            <a:r>
              <a:rPr lang="bn-IN" dirty="0" smtClean="0">
                <a:latin typeface="NikoshBAN" panose="02000000000000000000" pitchFamily="2" charset="0"/>
                <a:cs typeface="NikoshBAN" panose="02000000000000000000" pitchFamily="2" charset="0"/>
              </a:rPr>
              <a:t>স্বাগতম</a:t>
            </a:r>
            <a:r>
              <a:rPr lang="bn-IN" dirty="0" smtClean="0"/>
              <a:t> </a:t>
            </a:r>
            <a:endParaRPr lang="en-US" dirty="0"/>
          </a:p>
        </p:txBody>
      </p:sp>
      <p:sp>
        <p:nvSpPr>
          <p:cNvPr id="3" name="Subtitle 2"/>
          <p:cNvSpPr>
            <a:spLocks noGrp="1"/>
          </p:cNvSpPr>
          <p:nvPr>
            <p:ph type="subTitle" idx="1"/>
          </p:nvPr>
        </p:nvSpPr>
        <p:spPr>
          <a:xfrm>
            <a:off x="713984" y="1052186"/>
            <a:ext cx="9954016" cy="5323562"/>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3984" y="1052186"/>
            <a:ext cx="9954017" cy="5340995"/>
          </a:xfrm>
          <a:prstGeom prst="rect">
            <a:avLst/>
          </a:prstGeom>
        </p:spPr>
      </p:pic>
    </p:spTree>
    <p:extLst>
      <p:ext uri="{BB962C8B-B14F-4D97-AF65-F5344CB8AC3E}">
        <p14:creationId xmlns="" xmlns:p14="http://schemas.microsoft.com/office/powerpoint/2010/main" val="3829444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vvc.jpg"/>
          <p:cNvPicPr>
            <a:picLocks noChangeAspect="1"/>
          </p:cNvPicPr>
          <p:nvPr/>
        </p:nvPicPr>
        <p:blipFill>
          <a:blip r:embed="rId3" cstate="print"/>
          <a:stretch>
            <a:fillRect/>
          </a:stretch>
        </p:blipFill>
        <p:spPr>
          <a:xfrm rot="180556">
            <a:off x="5187654" y="1564144"/>
            <a:ext cx="1028700" cy="4917962"/>
          </a:xfrm>
          <a:prstGeom prst="rect">
            <a:avLst/>
          </a:prstGeom>
        </p:spPr>
      </p:pic>
      <p:sp>
        <p:nvSpPr>
          <p:cNvPr id="2" name="Title 1"/>
          <p:cNvSpPr>
            <a:spLocks noGrp="1"/>
          </p:cNvSpPr>
          <p:nvPr>
            <p:ph type="title"/>
          </p:nvPr>
        </p:nvSpPr>
        <p:spPr>
          <a:xfrm>
            <a:off x="660400" y="304800"/>
            <a:ext cx="10972800" cy="112331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bn-IN" sz="7200" dirty="0" smtClean="0">
                <a:solidFill>
                  <a:srgbClr val="00B050"/>
                </a:solidFill>
                <a:latin typeface="Shonar Bangla" panose="020B0502040204020203" pitchFamily="34" charset="0"/>
                <a:cs typeface="Shonar Bangla" panose="020B0502040204020203" pitchFamily="34" charset="0"/>
              </a:rPr>
              <a:t> </a:t>
            </a:r>
            <a:r>
              <a:rPr lang="bn-IN" sz="5400" b="1" dirty="0" smtClean="0">
                <a:ln w="24500" cmpd="dbl">
                  <a:solidFill>
                    <a:schemeClr val="accent2">
                      <a:shade val="85000"/>
                      <a:satMod val="155000"/>
                    </a:schemeClr>
                  </a:solidFill>
                  <a:prstDash val="solid"/>
                  <a:miter lim="800000"/>
                </a:ln>
                <a:solidFill>
                  <a:schemeClr val="tx1">
                    <a:lumMod val="95000"/>
                    <a:lumOff val="5000"/>
                  </a:schemeClr>
                </a:solidFill>
                <a:effectLst>
                  <a:outerShdw blurRad="38100" dist="38100" dir="7020000" algn="tl">
                    <a:srgbClr val="000000">
                      <a:alpha val="35000"/>
                    </a:srgbClr>
                  </a:outerShdw>
                </a:effectLst>
                <a:latin typeface="Shonar Bangla" panose="020B0502040204020203" pitchFamily="34" charset="0"/>
                <a:cs typeface="Shonar Bangla" panose="020B0502040204020203" pitchFamily="34" charset="0"/>
              </a:rPr>
              <a:t>পরিচিতি</a:t>
            </a:r>
            <a:endParaRPr lang="en-US" sz="6600" b="1" dirty="0">
              <a:solidFill>
                <a:schemeClr val="tx1">
                  <a:lumMod val="95000"/>
                  <a:lumOff val="5000"/>
                </a:schemeClr>
              </a:solidFill>
              <a:latin typeface="Shonar Bangla" panose="020B0502040204020203" pitchFamily="34" charset="0"/>
              <a:cs typeface="Shonar Bangla" panose="020B0502040204020203" pitchFamily="34" charset="0"/>
            </a:endParaRPr>
          </a:p>
        </p:txBody>
      </p:sp>
      <p:sp>
        <p:nvSpPr>
          <p:cNvPr id="6" name="TextBox 5"/>
          <p:cNvSpPr txBox="1"/>
          <p:nvPr/>
        </p:nvSpPr>
        <p:spPr>
          <a:xfrm>
            <a:off x="736709" y="4757916"/>
            <a:ext cx="4444891" cy="126188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err="1" smtClean="0">
                <a:solidFill>
                  <a:prstClr val="black"/>
                </a:solidFill>
                <a:latin typeface="SutonnyMJ" pitchFamily="2" charset="0"/>
                <a:cs typeface="SutonnyMJ" pitchFamily="2" charset="0"/>
              </a:rPr>
              <a:t>মোঃলোকমান</a:t>
            </a:r>
            <a:r>
              <a:rPr lang="en-US" sz="2800" b="1" dirty="0" smtClean="0">
                <a:solidFill>
                  <a:prstClr val="black"/>
                </a:solidFill>
                <a:latin typeface="SutonnyMJ" pitchFamily="2" charset="0"/>
                <a:cs typeface="SutonnyMJ" pitchFamily="2" charset="0"/>
              </a:rPr>
              <a:t> </a:t>
            </a:r>
            <a:r>
              <a:rPr lang="en-US" sz="2800" b="1" dirty="0" err="1" smtClean="0">
                <a:solidFill>
                  <a:prstClr val="black"/>
                </a:solidFill>
                <a:latin typeface="SutonnyMJ" pitchFamily="2" charset="0"/>
                <a:cs typeface="SutonnyMJ" pitchFamily="2" charset="0"/>
              </a:rPr>
              <a:t>চৌধুরী</a:t>
            </a:r>
            <a:r>
              <a:rPr lang="en-US" sz="2800" b="1" dirty="0" smtClean="0">
                <a:solidFill>
                  <a:prstClr val="black"/>
                </a:solidFill>
                <a:latin typeface="SutonnyMJ" pitchFamily="2" charset="0"/>
                <a:cs typeface="SutonnyMJ" pitchFamily="2" charset="0"/>
              </a:rPr>
              <a:t> </a:t>
            </a:r>
          </a:p>
          <a:p>
            <a:r>
              <a:rPr lang="en-US" sz="2400" b="1" dirty="0" err="1" smtClean="0">
                <a:solidFill>
                  <a:prstClr val="black"/>
                </a:solidFill>
                <a:latin typeface="SutonnyMJ" pitchFamily="2" charset="0"/>
                <a:cs typeface="SutonnyMJ" pitchFamily="2" charset="0"/>
              </a:rPr>
              <a:t>এম.এস.সি</a:t>
            </a:r>
            <a:r>
              <a:rPr lang="en-US" sz="2400" b="1" dirty="0" smtClean="0">
                <a:solidFill>
                  <a:prstClr val="black"/>
                </a:solidFill>
                <a:latin typeface="SutonnyMJ" pitchFamily="2" charset="0"/>
                <a:cs typeface="SutonnyMJ" pitchFamily="2" charset="0"/>
              </a:rPr>
              <a:t> (</a:t>
            </a:r>
            <a:r>
              <a:rPr lang="en-US" sz="2400" b="1" dirty="0" err="1" smtClean="0">
                <a:solidFill>
                  <a:prstClr val="black"/>
                </a:solidFill>
                <a:latin typeface="SutonnyMJ" pitchFamily="2" charset="0"/>
                <a:cs typeface="SutonnyMJ" pitchFamily="2" charset="0"/>
              </a:rPr>
              <a:t>রসায়ন</a:t>
            </a:r>
            <a:r>
              <a:rPr lang="en-US" sz="2400" b="1" dirty="0" smtClean="0">
                <a:solidFill>
                  <a:prstClr val="black"/>
                </a:solidFill>
                <a:latin typeface="SutonnyMJ" pitchFamily="2" charset="0"/>
                <a:cs typeface="SutonnyMJ" pitchFamily="2" charset="0"/>
              </a:rPr>
              <a:t>)</a:t>
            </a:r>
          </a:p>
          <a:p>
            <a:r>
              <a:rPr lang="en-US" sz="2400" b="1" dirty="0" smtClean="0">
                <a:solidFill>
                  <a:prstClr val="black"/>
                </a:solidFill>
                <a:latin typeface="SutonnyMJ" pitchFamily="2" charset="0"/>
                <a:cs typeface="SutonnyMJ" pitchFamily="2" charset="0"/>
              </a:rPr>
              <a:t>মোবাইলঃ01715825599</a:t>
            </a:r>
          </a:p>
        </p:txBody>
      </p:sp>
      <p:pic>
        <p:nvPicPr>
          <p:cNvPr id="8" name="Picture 7"/>
          <p:cNvPicPr>
            <a:picLocks noChangeAspect="1"/>
          </p:cNvPicPr>
          <p:nvPr/>
        </p:nvPicPr>
        <p:blipFill>
          <a:blip r:embed="rId4" cstate="print"/>
          <a:stretch>
            <a:fillRect/>
          </a:stretch>
        </p:blipFill>
        <p:spPr>
          <a:xfrm>
            <a:off x="1294912" y="1564098"/>
            <a:ext cx="3678665" cy="30841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5" name="Group 4"/>
          <p:cNvGrpSpPr/>
          <p:nvPr/>
        </p:nvGrpSpPr>
        <p:grpSpPr>
          <a:xfrm>
            <a:off x="6146801" y="2105618"/>
            <a:ext cx="5117769" cy="3416320"/>
            <a:chOff x="4610100" y="2105618"/>
            <a:chExt cx="3838327" cy="3416320"/>
          </a:xfrm>
        </p:grpSpPr>
        <p:sp>
          <p:nvSpPr>
            <p:cNvPr id="3" name="TextBox 2"/>
            <p:cNvSpPr txBox="1"/>
            <p:nvPr/>
          </p:nvSpPr>
          <p:spPr>
            <a:xfrm>
              <a:off x="4790827" y="2105618"/>
              <a:ext cx="3657600" cy="3416320"/>
            </a:xfrm>
            <a:prstGeom prst="rect">
              <a:avLst/>
            </a:prstGeom>
            <a:noFill/>
          </p:spPr>
          <p:txBody>
            <a:bodyPr wrap="square" rtlCol="0">
              <a:spAutoFit/>
            </a:bodyPr>
            <a:lstStyle/>
            <a:p>
              <a:r>
                <a:rPr lang="bn-IN" sz="4800" b="1" dirty="0" smtClean="0">
                  <a:latin typeface="NikoshBAN" pitchFamily="2" charset="0"/>
                  <a:cs typeface="NikoshBAN" pitchFamily="2" charset="0"/>
                </a:rPr>
                <a:t>পাঠ পরিচিতি </a:t>
              </a:r>
            </a:p>
            <a:p>
              <a:r>
                <a:rPr lang="bn-IN" sz="2800" b="1" dirty="0" smtClean="0">
                  <a:latin typeface="NikoshBAN" pitchFamily="2" charset="0"/>
                  <a:cs typeface="NikoshBAN" pitchFamily="2" charset="0"/>
                </a:rPr>
                <a:t>অষ্টম শ্রেণি </a:t>
              </a:r>
            </a:p>
            <a:p>
              <a:r>
                <a:rPr lang="bn-IN" sz="2800" b="1" dirty="0" smtClean="0">
                  <a:latin typeface="NikoshBAN" pitchFamily="2" charset="0"/>
                  <a:cs typeface="NikoshBAN" pitchFamily="2" charset="0"/>
                </a:rPr>
                <a:t>বিষয়ঃ গণিত </a:t>
              </a:r>
            </a:p>
            <a:p>
              <a:r>
                <a:rPr lang="bn-IN" sz="2800" b="1" dirty="0" smtClean="0">
                  <a:latin typeface="NikoshBAN" pitchFamily="2" charset="0"/>
                  <a:cs typeface="NikoshBAN" pitchFamily="2" charset="0"/>
                </a:rPr>
                <a:t>অধ্যায়ঃ চতুর্থ </a:t>
              </a:r>
              <a:endParaRPr lang="bn-IN" sz="2800" b="1" dirty="0">
                <a:latin typeface="NikoshBAN" pitchFamily="2" charset="0"/>
                <a:cs typeface="NikoshBAN" pitchFamily="2" charset="0"/>
              </a:endParaRPr>
            </a:p>
            <a:p>
              <a:r>
                <a:rPr lang="en-US" sz="2800" b="1" dirty="0" err="1" smtClean="0">
                  <a:solidFill>
                    <a:prstClr val="black"/>
                  </a:solidFill>
                  <a:latin typeface="Shonar Bangla" panose="020B0502040204020203" pitchFamily="34" charset="0"/>
                  <a:cs typeface="Shonar Bangla" panose="020B0502040204020203" pitchFamily="34" charset="0"/>
                </a:rPr>
                <a:t>সময়ঃ</a:t>
              </a:r>
              <a:r>
                <a:rPr lang="en-US" sz="2800" b="1" dirty="0" smtClean="0">
                  <a:solidFill>
                    <a:prstClr val="black"/>
                  </a:solidFill>
                  <a:latin typeface="Shonar Bangla" panose="020B0502040204020203" pitchFamily="34" charset="0"/>
                  <a:cs typeface="Shonar Bangla" panose="020B0502040204020203" pitchFamily="34" charset="0"/>
                </a:rPr>
                <a:t> </a:t>
              </a:r>
              <a:r>
                <a:rPr lang="bn-IN" sz="2800" b="1" dirty="0" smtClean="0">
                  <a:solidFill>
                    <a:prstClr val="black"/>
                  </a:solidFill>
                  <a:latin typeface="Shonar Bangla" panose="020B0502040204020203" pitchFamily="34" charset="0"/>
                  <a:cs typeface="Shonar Bangla" panose="020B0502040204020203" pitchFamily="34" charset="0"/>
                </a:rPr>
                <a:t>৪</a:t>
              </a:r>
              <a:r>
                <a:rPr lang="bn-IN" sz="2800" b="1" dirty="0">
                  <a:solidFill>
                    <a:prstClr val="black"/>
                  </a:solidFill>
                  <a:latin typeface="Shonar Bangla" panose="020B0502040204020203" pitchFamily="34" charset="0"/>
                  <a:cs typeface="Shonar Bangla" panose="020B0502040204020203" pitchFamily="34" charset="0"/>
                </a:rPr>
                <a:t>৫</a:t>
              </a:r>
              <a:r>
                <a:rPr lang="en-US" sz="2800" b="1" dirty="0" smtClean="0">
                  <a:solidFill>
                    <a:prstClr val="black"/>
                  </a:solidFill>
                  <a:latin typeface="Shonar Bangla" panose="020B0502040204020203" pitchFamily="34" charset="0"/>
                  <a:cs typeface="Shonar Bangla" panose="020B0502040204020203" pitchFamily="34" charset="0"/>
                </a:rPr>
                <a:t> </a:t>
              </a:r>
              <a:r>
                <a:rPr lang="en-US" sz="2800" b="1" dirty="0" err="1">
                  <a:solidFill>
                    <a:prstClr val="black"/>
                  </a:solidFill>
                  <a:latin typeface="Shonar Bangla" panose="020B0502040204020203" pitchFamily="34" charset="0"/>
                  <a:cs typeface="Shonar Bangla" panose="020B0502040204020203" pitchFamily="34" charset="0"/>
                </a:rPr>
                <a:t>মিনিট</a:t>
              </a:r>
              <a:endParaRPr lang="bn-IN" sz="2800" b="1" dirty="0">
                <a:solidFill>
                  <a:prstClr val="black"/>
                </a:solidFill>
                <a:latin typeface="Shonar Bangla" panose="020B0502040204020203" pitchFamily="34" charset="0"/>
                <a:cs typeface="Shonar Bangla" panose="020B0502040204020203" pitchFamily="34" charset="0"/>
              </a:endParaRPr>
            </a:p>
            <a:p>
              <a:r>
                <a:rPr lang="bn-IN" sz="2800" b="1" dirty="0">
                  <a:solidFill>
                    <a:prstClr val="black"/>
                  </a:solidFill>
                  <a:latin typeface="Shonar Bangla" panose="020B0502040204020203" pitchFamily="34" charset="0"/>
                  <a:cs typeface="Shonar Bangla" panose="020B0502040204020203" pitchFamily="34" charset="0"/>
                </a:rPr>
                <a:t>তারিখঃ </a:t>
              </a:r>
              <a:r>
                <a:rPr lang="bn-IN" sz="2800" b="1" dirty="0" smtClean="0">
                  <a:solidFill>
                    <a:prstClr val="black"/>
                  </a:solidFill>
                  <a:latin typeface="Shonar Bangla" panose="020B0502040204020203" pitchFamily="34" charset="0"/>
                  <a:cs typeface="Shonar Bangla" panose="020B0502040204020203" pitchFamily="34" charset="0"/>
                </a:rPr>
                <a:t>৩০/১২/১৯</a:t>
              </a:r>
              <a:endParaRPr lang="en-US" sz="2800" b="1" dirty="0">
                <a:solidFill>
                  <a:prstClr val="black"/>
                </a:solidFill>
                <a:latin typeface="Shonar Bangla" panose="020B0502040204020203" pitchFamily="34" charset="0"/>
                <a:cs typeface="Shonar Bangla" panose="020B0502040204020203" pitchFamily="34" charset="0"/>
              </a:endParaRPr>
            </a:p>
            <a:p>
              <a:endParaRPr lang="bn-IN" sz="2800" b="1" dirty="0" smtClean="0">
                <a:latin typeface="NikoshBAN" pitchFamily="2" charset="0"/>
                <a:cs typeface="NikoshBAN" pitchFamily="2" charset="0"/>
              </a:endParaRPr>
            </a:p>
          </p:txBody>
        </p:sp>
        <p:sp>
          <p:nvSpPr>
            <p:cNvPr id="4" name="Rounded Rectangle 3"/>
            <p:cNvSpPr/>
            <p:nvPr/>
          </p:nvSpPr>
          <p:spPr>
            <a:xfrm>
              <a:off x="4610100" y="2128837"/>
              <a:ext cx="3657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118335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1" y="601249"/>
            <a:ext cx="9281786"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                পাঠ পরিচিতি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3557393" y="2379945"/>
            <a:ext cx="5198301" cy="317009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বিষয়ঃ পদার্থ বিজ্ঞান</a:t>
            </a:r>
          </a:p>
          <a:p>
            <a:r>
              <a:rPr lang="bn-IN" sz="4000" dirty="0" smtClean="0">
                <a:latin typeface="NikoshBAN" panose="02000000000000000000" pitchFamily="2" charset="0"/>
                <a:cs typeface="NikoshBAN" panose="02000000000000000000" pitchFamily="2" charset="0"/>
              </a:rPr>
              <a:t>শ্রেণিঃ নবম </a:t>
            </a:r>
          </a:p>
          <a:p>
            <a:r>
              <a:rPr lang="bn-IN" sz="4000" dirty="0" smtClean="0">
                <a:latin typeface="NikoshBAN" panose="02000000000000000000" pitchFamily="2" charset="0"/>
                <a:cs typeface="NikoshBAN" panose="02000000000000000000" pitchFamily="2" charset="0"/>
              </a:rPr>
              <a:t>অধ্যায়ঃদ্বিতীয় </a:t>
            </a:r>
          </a:p>
          <a:p>
            <a:r>
              <a:rPr lang="bn-IN" sz="4000" dirty="0" smtClean="0">
                <a:latin typeface="NikoshBAN" panose="02000000000000000000" pitchFamily="2" charset="0"/>
                <a:cs typeface="NikoshBAN" panose="02000000000000000000" pitchFamily="2" charset="0"/>
              </a:rPr>
              <a:t>সময়ঃ ৪৫ মিনিট </a:t>
            </a:r>
          </a:p>
          <a:p>
            <a:r>
              <a:rPr lang="bn-IN" sz="4000" dirty="0" smtClean="0">
                <a:latin typeface="NikoshBAN" panose="02000000000000000000" pitchFamily="2" charset="0"/>
                <a:cs typeface="NikoshBAN" panose="02000000000000000000" pitchFamily="2" charset="0"/>
              </a:rPr>
              <a:t>তারিখঃ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86516871"/>
      </p:ext>
    </p:extLst>
  </p:cSld>
  <p:clrMapOvr>
    <a:masterClrMapping/>
  </p:clrMapOvr>
  <p:timing>
    <p:tnLst>
      <p:par>
        <p:cTn id="1" dur="indefinite" restart="never" nodeType="tmRoot"/>
      </p:par>
    </p:tnLst>
  </p:timing>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14326" y="1486422"/>
            <a:ext cx="6583468" cy="3761982"/>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45503" y="922489"/>
            <a:ext cx="4325915" cy="4325915"/>
          </a:xfrm>
          <a:prstGeom prst="rect">
            <a:avLst/>
          </a:prstGeom>
        </p:spPr>
      </p:pic>
      <p:sp>
        <p:nvSpPr>
          <p:cNvPr id="4" name="TextBox 3"/>
          <p:cNvSpPr txBox="1"/>
          <p:nvPr/>
        </p:nvSpPr>
        <p:spPr>
          <a:xfrm>
            <a:off x="2141951" y="5824603"/>
            <a:ext cx="1079142"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১ নং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8392438" y="5912285"/>
            <a:ext cx="854721" cy="707886"/>
          </a:xfrm>
          <a:prstGeom prst="rect">
            <a:avLst/>
          </a:prstGeom>
          <a:noFill/>
        </p:spPr>
        <p:txBody>
          <a:bodyPr wrap="none" rtlCol="0">
            <a:spAutoFit/>
          </a:bodyPr>
          <a:lstStyle/>
          <a:p>
            <a:r>
              <a:rPr lang="bn-IN" sz="4000" dirty="0">
                <a:latin typeface="NikoshBAN" panose="02000000000000000000" pitchFamily="2" charset="0"/>
                <a:cs typeface="NikoshBAN" panose="02000000000000000000" pitchFamily="2" charset="0"/>
              </a:rPr>
              <a:t>২</a:t>
            </a:r>
            <a:r>
              <a:rPr lang="bn-IN" sz="4000" dirty="0" smtClean="0">
                <a:latin typeface="NikoshBAN" panose="02000000000000000000" pitchFamily="2" charset="0"/>
                <a:cs typeface="NikoshBAN" panose="02000000000000000000" pitchFamily="2" charset="0"/>
              </a:rPr>
              <a:t>নং</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3740166" y="412233"/>
            <a:ext cx="6266459"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নিচের ছবিতে কী দেখা যাচ্ছে লক্ষ্য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6046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792" y="538619"/>
            <a:ext cx="3538148"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আজকের পাঠ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4860099" y="2317315"/>
            <a:ext cx="2297424"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স্থিতি ও গতি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7581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2">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5853" y="1080579"/>
            <a:ext cx="2443298"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শিখনফল</a:t>
            </a:r>
            <a:r>
              <a:rPr lang="bn-IN" dirty="0" smtClean="0"/>
              <a:t> </a:t>
            </a:r>
            <a:endParaRPr lang="en-US" dirty="0"/>
          </a:p>
        </p:txBody>
      </p:sp>
      <p:sp>
        <p:nvSpPr>
          <p:cNvPr id="3" name="TextBox 2"/>
          <p:cNvSpPr txBox="1"/>
          <p:nvPr/>
        </p:nvSpPr>
        <p:spPr>
          <a:xfrm>
            <a:off x="2415853" y="2694557"/>
            <a:ext cx="7972054" cy="1938992"/>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১।স্থিতি কী তা বলতে পারবে;</a:t>
            </a:r>
          </a:p>
          <a:p>
            <a:r>
              <a:rPr lang="bn-IN" sz="4000" dirty="0" smtClean="0">
                <a:latin typeface="NikoshBAN" panose="02000000000000000000" pitchFamily="2" charset="0"/>
                <a:cs typeface="NikoshBAN" panose="02000000000000000000" pitchFamily="2" charset="0"/>
              </a:rPr>
              <a:t>২।গতি কী তা বর্ণনা করতে পারবে;</a:t>
            </a:r>
          </a:p>
          <a:p>
            <a:r>
              <a:rPr lang="bn-IN" sz="4000" dirty="0" smtClean="0">
                <a:latin typeface="NikoshBAN" panose="02000000000000000000" pitchFamily="2" charset="0"/>
                <a:cs typeface="NikoshBAN" panose="02000000000000000000" pitchFamily="2" charset="0"/>
              </a:rPr>
              <a:t>৩। বিভিন্ন প্রকার গতি গুলো ব্যাখ্যা করতে পারবে।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121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822822"/>
          </a:xfrm>
        </p:spPr>
        <p:txBody>
          <a:bodyPr/>
          <a:lstStyle/>
          <a:p>
            <a:r>
              <a:rPr lang="bn-IN" sz="4000" dirty="0" smtClean="0">
                <a:latin typeface="NikoshBAN" panose="02000000000000000000" pitchFamily="2" charset="0"/>
                <a:cs typeface="NikoshBAN" panose="02000000000000000000" pitchFamily="2" charset="0"/>
              </a:rPr>
              <a:t>আমাদের পৃথিবীতে অনেক বস্তুই দেখি যা স্থির বলে মনে হয়। একেই আমরা স্থিতি বলি। যদি বলা হয় তোমার বাড়ী থেকে তোমার স্কুল ১ কিলোমিটার পূর্ব দিকে, তাহলে তোমার স্কুলের অবস্থান সঠিক ভাবে জানা যাবে। আর এই পরিমাপ করার জন্য একটি নির্দিষ্ট বিন্দুকে কল্পনা করতে হয়। এই বিন্দুকে আমরা বলি প্রসঙ্গ বিন্দু। আর যে দৃঢ় বস্তুর সাথে তুলনা করে আমরা অন্য বস্তুর অবস্থান,স্থিতি,গতি ইত্যাদি নির্ণয় করি তাকে বলি প্রসঙ্গ কাঠামো।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001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l="34795" t="48202" r="41565"/>
          <a:stretch/>
        </p:blipFill>
        <p:spPr>
          <a:xfrm>
            <a:off x="1901224" y="4511592"/>
            <a:ext cx="2596770" cy="1203391"/>
          </a:xfrm>
          <a:prstGeom prst="rect">
            <a:avLst/>
          </a:prstGeom>
        </p:spPr>
      </p:pic>
      <p:sp>
        <p:nvSpPr>
          <p:cNvPr id="3" name="Up Arrow 2"/>
          <p:cNvSpPr/>
          <p:nvPr/>
        </p:nvSpPr>
        <p:spPr>
          <a:xfrm>
            <a:off x="961704" y="3396290"/>
            <a:ext cx="484632" cy="23186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07237" y="538619"/>
            <a:ext cx="9951763" cy="2123658"/>
          </a:xfrm>
          <a:prstGeom prst="rect">
            <a:avLst/>
          </a:prstGeom>
          <a:noFill/>
        </p:spPr>
        <p:txBody>
          <a:bodyPr wrap="none" rtlCol="0">
            <a:spAutoFit/>
          </a:bodyPr>
          <a:lstStyle/>
          <a:p>
            <a:r>
              <a:rPr lang="bn-IN" sz="4400" dirty="0" smtClean="0">
                <a:latin typeface="NikoshBAN" panose="02000000000000000000" pitchFamily="2" charset="0"/>
                <a:cs typeface="NikoshBAN" panose="02000000000000000000" pitchFamily="2" charset="0"/>
              </a:rPr>
              <a:t>আমাদের সুবিধামত আমরা যেকোনো বিন্দুকে প্রসঙ্গ বিন্দু </a:t>
            </a:r>
          </a:p>
          <a:p>
            <a:r>
              <a:rPr lang="bn-IN" sz="4400" dirty="0" smtClean="0">
                <a:latin typeface="NikoshBAN" panose="02000000000000000000" pitchFamily="2" charset="0"/>
                <a:cs typeface="NikoshBAN" panose="02000000000000000000" pitchFamily="2" charset="0"/>
              </a:rPr>
              <a:t>ধরতে পারি </a:t>
            </a:r>
          </a:p>
          <a:p>
            <a:r>
              <a:rPr lang="bn-IN" sz="4400" dirty="0" smtClean="0">
                <a:latin typeface="NikoshBAN" panose="02000000000000000000" pitchFamily="2" charset="0"/>
                <a:cs typeface="NikoshBAN" panose="02000000000000000000" pitchFamily="2" charset="0"/>
              </a:rPr>
              <a:t>যেমন---- </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961704" y="2662277"/>
            <a:ext cx="1879041"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খুটি/ পোল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56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endCondLst>
                                    <p:cond evt="onNext" delay="0">
                                      <p:tgtEl>
                                        <p:sldTgt/>
                                      </p:tgtEl>
                                    </p:cond>
                                  </p:endCondLst>
                                  <p:childTnLst>
                                    <p:animMotion origin="layout" path="M 2.08333E-7 -1.85185E-6 L 0.25 -1.85185E-6 " pathEditMode="relative" rAng="0" ptsTypes="AA">
                                      <p:cBhvr>
                                        <p:cTn id="6" dur="2000" fill="hold"/>
                                        <p:tgtEl>
                                          <p:spTgt spid="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2028" y="300625"/>
            <a:ext cx="2973891"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একক কাজ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400833" y="1979112"/>
            <a:ext cx="10067180" cy="1323439"/>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১। কোন বস্থু স্থির কিনা তা প্রকৃতপক্ষে নির্ভর করে কীসের উপর?</a:t>
            </a:r>
          </a:p>
          <a:p>
            <a:r>
              <a:rPr lang="bn-IN" sz="4000" dirty="0" smtClean="0">
                <a:latin typeface="NikoshBAN" panose="02000000000000000000" pitchFamily="2" charset="0"/>
                <a:cs typeface="NikoshBAN" panose="02000000000000000000" pitchFamily="2" charset="0"/>
              </a:rPr>
              <a:t>২। প্রসঙ্গ কাঠামোর সাপেক্ষে কী কী নির্ণয় করা যায়? </a:t>
            </a:r>
          </a:p>
        </p:txBody>
      </p:sp>
      <p:sp>
        <p:nvSpPr>
          <p:cNvPr id="4" name="TextBox 3"/>
          <p:cNvSpPr txBox="1"/>
          <p:nvPr/>
        </p:nvSpPr>
        <p:spPr>
          <a:xfrm>
            <a:off x="651353" y="3394554"/>
            <a:ext cx="6157455" cy="1938992"/>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সম্ভাব্য উত্তরঃ </a:t>
            </a:r>
          </a:p>
          <a:p>
            <a:r>
              <a:rPr lang="bn-IN" sz="4000" dirty="0" smtClean="0">
                <a:latin typeface="NikoshBAN" panose="02000000000000000000" pitchFamily="2" charset="0"/>
                <a:cs typeface="NikoshBAN" panose="02000000000000000000" pitchFamily="2" charset="0"/>
              </a:rPr>
              <a:t>১।প্রসঙ্গ বস্তুর উপর</a:t>
            </a:r>
          </a:p>
          <a:p>
            <a:r>
              <a:rPr lang="bn-IN" sz="4000" dirty="0" smtClean="0">
                <a:latin typeface="NikoshBAN" panose="02000000000000000000" pitchFamily="2" charset="0"/>
                <a:cs typeface="NikoshBAN" panose="02000000000000000000" pitchFamily="2" charset="0"/>
              </a:rPr>
              <a:t>২। বস্থুর অবস্থান, স্থিতি, গতি ইত্যাদি।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10571967" y="1471974"/>
            <a:ext cx="1790875"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৩ মিনিট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8160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ট্রেনের_গতি_সম্পকে_জানতে_চাইলে_এই_ভিডিও_দেখুন।।।(360p)">
            <a:hlinkClick r:id="" action="ppaction://media"/>
          </p:cNvPr>
          <p:cNvPicPr>
            <a:picLocks noChangeAspect="1"/>
          </p:cNvPicPr>
          <p:nvPr>
            <a:videoFile r:link="rId1"/>
            <p:extLst>
              <p:ext uri="{DAA4B4D4-6D71-4841-9C94-3DE7FCFB9230}">
                <p14:media xmlns="" xmlns:p14="http://schemas.microsoft.com/office/powerpoint/2010/main" r:embed="rId3">
                  <p14:trim end="25291"/>
                </p14:media>
              </p:ext>
            </p:extLst>
          </p:nvPr>
        </p:nvPicPr>
        <p:blipFill>
          <a:blip r:embed="rId4" cstate="print"/>
          <a:stretch>
            <a:fillRect/>
          </a:stretch>
        </p:blipFill>
        <p:spPr>
          <a:xfrm>
            <a:off x="270113" y="1409178"/>
            <a:ext cx="10098484" cy="4352795"/>
          </a:xfrm>
          <a:prstGeom prst="rect">
            <a:avLst/>
          </a:prstGeom>
        </p:spPr>
      </p:pic>
      <p:sp>
        <p:nvSpPr>
          <p:cNvPr id="3" name="TextBox 2"/>
          <p:cNvSpPr txBox="1"/>
          <p:nvPr/>
        </p:nvSpPr>
        <p:spPr>
          <a:xfrm>
            <a:off x="2615040" y="325676"/>
            <a:ext cx="4536819" cy="769441"/>
          </a:xfrm>
          <a:prstGeom prst="rect">
            <a:avLst/>
          </a:prstGeom>
          <a:noFill/>
        </p:spPr>
        <p:txBody>
          <a:bodyPr wrap="none" rtlCol="0">
            <a:spAutoFit/>
          </a:bodyPr>
          <a:lstStyle/>
          <a:p>
            <a:r>
              <a:rPr lang="bn-IN" sz="4400" dirty="0" smtClean="0">
                <a:latin typeface="NikoshBAN" panose="02000000000000000000" pitchFamily="2" charset="0"/>
                <a:cs typeface="NikoshBAN" panose="02000000000000000000" pitchFamily="2" charset="0"/>
              </a:rPr>
              <a:t>এসো একটি ভিডিও দেখি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324847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200762" y="1656726"/>
            <a:ext cx="4151003" cy="4899092"/>
          </a:xfrm>
          <a:prstGeom prst="rect">
            <a:avLst/>
          </a:prstGeom>
        </p:spPr>
      </p:pic>
      <p:pic>
        <p:nvPicPr>
          <p:cNvPr id="3"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6472736" y="1395164"/>
            <a:ext cx="4151001" cy="5422214"/>
          </a:xfrm>
          <a:prstGeom prst="rect">
            <a:avLst/>
          </a:prstGeom>
        </p:spPr>
      </p:pic>
      <p:sp>
        <p:nvSpPr>
          <p:cNvPr id="4" name="TextBox 3"/>
          <p:cNvSpPr txBox="1"/>
          <p:nvPr/>
        </p:nvSpPr>
        <p:spPr>
          <a:xfrm>
            <a:off x="826717" y="0"/>
            <a:ext cx="9782827"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ছবিতে কী দেখা যাচ্ছে বলত? </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826717" y="970035"/>
            <a:ext cx="9554219"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একজন স্থির আছে বলেই অন্যজনের গতিশীলতা বোঝা যাচ্ছে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58819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heel(1)">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80">
                                          <p:stCondLst>
                                            <p:cond delay="0"/>
                                          </p:stCondLst>
                                        </p:cTn>
                                        <p:tgtEl>
                                          <p:spTgt spid="5">
                                            <p:txEl>
                                              <p:pRg st="0" end="0"/>
                                            </p:txEl>
                                          </p:spTgt>
                                        </p:tgtEl>
                                      </p:cBhvr>
                                    </p:animEffect>
                                    <p:anim calcmode="lin" valueType="num">
                                      <p:cBhvr>
                                        <p:cTn id="2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xEl>
                                              <p:pRg st="0" end="0"/>
                                            </p:txEl>
                                          </p:spTgt>
                                        </p:tgtEl>
                                      </p:cBhvr>
                                      <p:to x="100000" y="60000"/>
                                    </p:animScale>
                                    <p:animScale>
                                      <p:cBhvr>
                                        <p:cTn id="34" dur="166" decel="50000">
                                          <p:stCondLst>
                                            <p:cond delay="676"/>
                                          </p:stCondLst>
                                        </p:cTn>
                                        <p:tgtEl>
                                          <p:spTgt spid="5">
                                            <p:txEl>
                                              <p:pRg st="0" end="0"/>
                                            </p:txEl>
                                          </p:spTgt>
                                        </p:tgtEl>
                                      </p:cBhvr>
                                      <p:to x="100000" y="100000"/>
                                    </p:animScale>
                                    <p:animScale>
                                      <p:cBhvr>
                                        <p:cTn id="35" dur="26">
                                          <p:stCondLst>
                                            <p:cond delay="1312"/>
                                          </p:stCondLst>
                                        </p:cTn>
                                        <p:tgtEl>
                                          <p:spTgt spid="5">
                                            <p:txEl>
                                              <p:pRg st="0" end="0"/>
                                            </p:txEl>
                                          </p:spTgt>
                                        </p:tgtEl>
                                      </p:cBhvr>
                                      <p:to x="100000" y="80000"/>
                                    </p:animScale>
                                    <p:animScale>
                                      <p:cBhvr>
                                        <p:cTn id="36" dur="166" decel="50000">
                                          <p:stCondLst>
                                            <p:cond delay="1338"/>
                                          </p:stCondLst>
                                        </p:cTn>
                                        <p:tgtEl>
                                          <p:spTgt spid="5">
                                            <p:txEl>
                                              <p:pRg st="0" end="0"/>
                                            </p:txEl>
                                          </p:spTgt>
                                        </p:tgtEl>
                                      </p:cBhvr>
                                      <p:to x="100000" y="100000"/>
                                    </p:animScale>
                                    <p:animScale>
                                      <p:cBhvr>
                                        <p:cTn id="37" dur="26">
                                          <p:stCondLst>
                                            <p:cond delay="1642"/>
                                          </p:stCondLst>
                                        </p:cTn>
                                        <p:tgtEl>
                                          <p:spTgt spid="5">
                                            <p:txEl>
                                              <p:pRg st="0" end="0"/>
                                            </p:txEl>
                                          </p:spTgt>
                                        </p:tgtEl>
                                      </p:cBhvr>
                                      <p:to x="100000" y="90000"/>
                                    </p:animScale>
                                    <p:animScale>
                                      <p:cBhvr>
                                        <p:cTn id="38" dur="166" decel="50000">
                                          <p:stCondLst>
                                            <p:cond delay="1668"/>
                                          </p:stCondLst>
                                        </p:cTn>
                                        <p:tgtEl>
                                          <p:spTgt spid="5">
                                            <p:txEl>
                                              <p:pRg st="0" end="0"/>
                                            </p:txEl>
                                          </p:spTgt>
                                        </p:tgtEl>
                                      </p:cBhvr>
                                      <p:to x="100000" y="100000"/>
                                    </p:animScale>
                                    <p:animScale>
                                      <p:cBhvr>
                                        <p:cTn id="39" dur="26">
                                          <p:stCondLst>
                                            <p:cond delay="1808"/>
                                          </p:stCondLst>
                                        </p:cTn>
                                        <p:tgtEl>
                                          <p:spTgt spid="5">
                                            <p:txEl>
                                              <p:pRg st="0" end="0"/>
                                            </p:txEl>
                                          </p:spTgt>
                                        </p:tgtEl>
                                      </p:cBhvr>
                                      <p:to x="100000" y="95000"/>
                                    </p:animScale>
                                    <p:animScale>
                                      <p:cBhvr>
                                        <p:cTn id="4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162" y="613775"/>
            <a:ext cx="3416320"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জোড়ায় কাজ </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5348614" y="1941534"/>
            <a:ext cx="184731" cy="369332"/>
          </a:xfrm>
          <a:prstGeom prst="rect">
            <a:avLst/>
          </a:prstGeom>
          <a:noFill/>
        </p:spPr>
        <p:txBody>
          <a:bodyPr wrap="none" rtlCol="0">
            <a:spAutoFit/>
          </a:bodyPr>
          <a:lstStyle/>
          <a:p>
            <a:endParaRPr lang="en-US"/>
          </a:p>
        </p:txBody>
      </p:sp>
      <p:sp>
        <p:nvSpPr>
          <p:cNvPr id="3" name="TextBox 2"/>
          <p:cNvSpPr txBox="1"/>
          <p:nvPr/>
        </p:nvSpPr>
        <p:spPr>
          <a:xfrm>
            <a:off x="701458" y="2310866"/>
            <a:ext cx="10283584"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একটি বস্তু বা ব্যক্তি যে গতিশীল, তা কীভাবে বঝবো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9412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994" y="388307"/>
            <a:ext cx="11035431" cy="4555093"/>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সম্ভাব্য উত্তরঃ</a:t>
            </a:r>
          </a:p>
          <a:p>
            <a:r>
              <a:rPr lang="bn-IN" sz="4000" dirty="0" smtClean="0">
                <a:latin typeface="NikoshBAN" panose="02000000000000000000" pitchFamily="2" charset="0"/>
                <a:cs typeface="NikoshBAN" panose="02000000000000000000" pitchFamily="2" charset="0"/>
              </a:rPr>
              <a:t>একটি স্থির বস্তুর সাপেক্ষেই বঝা যাবে বস্তুটি স্থির না গতিশল।</a:t>
            </a:r>
          </a:p>
          <a:p>
            <a:r>
              <a:rPr lang="bn-IN" sz="4000" dirty="0" smtClean="0">
                <a:latin typeface="NikoshBAN" panose="02000000000000000000" pitchFamily="2" charset="0"/>
                <a:cs typeface="NikoshBAN" panose="02000000000000000000" pitchFamily="2" charset="0"/>
              </a:rPr>
              <a:t>কনো প্রসঙ্গ কাঠামোর দুটি বস্থুই যদি গতিশীল হয় তবে কারো গতীয় নির্ণয় করা যাবেনা ।যেমন দিন আছে বলেই অমরা রাতকে ভাল করে বুঝতে পারি? </a:t>
            </a:r>
          </a:p>
          <a:p>
            <a:r>
              <a:rPr lang="bn-IN" sz="4000" dirty="0" smtClean="0">
                <a:latin typeface="NikoshBAN" panose="02000000000000000000" pitchFamily="2" charset="0"/>
                <a:cs typeface="NikoshBAN" panose="02000000000000000000" pitchFamily="2" charset="0"/>
              </a:rPr>
              <a:t>ঠিক তেমনি স্থিতি আছে বলেই আমরা গতিকে বঝতে পারি। </a:t>
            </a:r>
          </a:p>
          <a:p>
            <a:endParaRPr lang="bn-IN" dirty="0" smtClean="0"/>
          </a:p>
          <a:p>
            <a:r>
              <a:rPr lang="bn-IN" dirty="0" smtClean="0"/>
              <a:t>  </a:t>
            </a:r>
            <a:endParaRPr lang="en-US" dirty="0"/>
          </a:p>
        </p:txBody>
      </p:sp>
    </p:spTree>
    <p:extLst>
      <p:ext uri="{BB962C8B-B14F-4D97-AF65-F5344CB8AC3E}">
        <p14:creationId xmlns="" xmlns:p14="http://schemas.microsoft.com/office/powerpoint/2010/main" val="1073673233"/>
      </p:ext>
    </p:extLst>
  </p:cSld>
  <p:clrMapOvr>
    <a:masterClrMapping/>
  </p:clrMapOvr>
  <p:timing>
    <p:tnLst>
      <p:par>
        <p:cTn id="1" dur="indefinite" restart="never" nodeType="tmRoot"/>
      </p:par>
    </p:tnLst>
  </p:timing>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16481" y="2966838"/>
            <a:ext cx="3392776" cy="2850066"/>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87846" y="2863108"/>
            <a:ext cx="3407299" cy="2953796"/>
          </a:xfrm>
          <a:prstGeom prst="rect">
            <a:avLst/>
          </a:prstGeom>
        </p:spPr>
      </p:pic>
      <p:sp>
        <p:nvSpPr>
          <p:cNvPr id="5" name="TextBox 4"/>
          <p:cNvSpPr txBox="1"/>
          <p:nvPr/>
        </p:nvSpPr>
        <p:spPr>
          <a:xfrm>
            <a:off x="1916481" y="0"/>
            <a:ext cx="9159880"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সব পাখি গুলো কী একই দিকে যাচ্ছে? </a:t>
            </a:r>
            <a:endParaRPr lang="en-US" sz="6000" dirty="0">
              <a:latin typeface="NikoshBAN" panose="02000000000000000000" pitchFamily="2" charset="0"/>
              <a:cs typeface="NikoshBAN" panose="02000000000000000000" pitchFamily="2" charset="0"/>
            </a:endParaRPr>
          </a:p>
        </p:txBody>
      </p:sp>
      <p:sp>
        <p:nvSpPr>
          <p:cNvPr id="6" name="TextBox 5"/>
          <p:cNvSpPr txBox="1"/>
          <p:nvPr/>
        </p:nvSpPr>
        <p:spPr>
          <a:xfrm>
            <a:off x="2730674" y="843180"/>
            <a:ext cx="6150278" cy="2123658"/>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অনেক গুলো কণা যখন একই সাথে, একই দিকে চলে, তবে এই ধরনের গতিকে চলন গতি বলে?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9288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50279" y="1453019"/>
            <a:ext cx="5938944" cy="3131817"/>
          </a:xfrm>
          <a:prstGeom prst="rect">
            <a:avLst/>
          </a:prstGeom>
        </p:spPr>
      </p:pic>
      <p:sp>
        <p:nvSpPr>
          <p:cNvPr id="4" name="Rectangle 3"/>
          <p:cNvSpPr/>
          <p:nvPr/>
        </p:nvSpPr>
        <p:spPr>
          <a:xfrm>
            <a:off x="3948823" y="551238"/>
            <a:ext cx="5077031" cy="707886"/>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এখানে কী দেখা যাচ্ছে বলতো? </a:t>
            </a:r>
            <a:endParaRPr lang="en-US" sz="4000" dirty="0"/>
          </a:p>
        </p:txBody>
      </p:sp>
      <p:sp>
        <p:nvSpPr>
          <p:cNvPr id="5" name="TextBox 4"/>
          <p:cNvSpPr txBox="1"/>
          <p:nvPr/>
        </p:nvSpPr>
        <p:spPr>
          <a:xfrm>
            <a:off x="526094" y="3232024"/>
            <a:ext cx="10033348" cy="3447098"/>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বৃত্তাকার পথে কোন বস্তু যদি </a:t>
            </a:r>
          </a:p>
          <a:p>
            <a:r>
              <a:rPr lang="bn-IN" sz="4000" dirty="0" smtClean="0">
                <a:latin typeface="NikoshBAN" panose="02000000000000000000" pitchFamily="2" charset="0"/>
                <a:cs typeface="NikoshBAN" panose="02000000000000000000" pitchFamily="2" charset="0"/>
              </a:rPr>
              <a:t>একটি নির্দিস্ট বিন্দু বা বস্তুকে কেন্দ্র </a:t>
            </a:r>
          </a:p>
          <a:p>
            <a:r>
              <a:rPr lang="bn-IN" sz="4000" dirty="0" smtClean="0">
                <a:latin typeface="NikoshBAN" panose="02000000000000000000" pitchFamily="2" charset="0"/>
                <a:cs typeface="NikoshBAN" panose="02000000000000000000" pitchFamily="2" charset="0"/>
              </a:rPr>
              <a:t>করে ঘরে, তবে এই ধরনের গতিকে </a:t>
            </a:r>
          </a:p>
          <a:p>
            <a:r>
              <a:rPr lang="bn-IN" sz="4000" dirty="0" smtClean="0">
                <a:latin typeface="NikoshBAN" panose="02000000000000000000" pitchFamily="2" charset="0"/>
                <a:cs typeface="NikoshBAN" panose="02000000000000000000" pitchFamily="2" charset="0"/>
              </a:rPr>
              <a:t>আমরা ঘূর্নন গতি বলি।</a:t>
            </a:r>
          </a:p>
          <a:p>
            <a:r>
              <a:rPr lang="bn-IN" sz="4000" dirty="0" smtClean="0">
                <a:latin typeface="NikoshBAN" panose="02000000000000000000" pitchFamily="2" charset="0"/>
                <a:cs typeface="NikoshBAN" panose="02000000000000000000" pitchFamily="2" charset="0"/>
              </a:rPr>
              <a:t>যেমন-ঘড়ির কাঁটার গতি, লাটিমের গতি, ফ্যানের গতি ইতাদি। </a:t>
            </a:r>
          </a:p>
          <a:p>
            <a:endParaRPr lang="en-US" dirty="0"/>
          </a:p>
        </p:txBody>
      </p:sp>
    </p:spTree>
    <p:extLst>
      <p:ext uri="{BB962C8B-B14F-4D97-AF65-F5344CB8AC3E}">
        <p14:creationId xmlns="" xmlns:p14="http://schemas.microsoft.com/office/powerpoint/2010/main" val="23683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2002509" y="1476409"/>
            <a:ext cx="3570523" cy="3998522"/>
          </a:xfrm>
          <a:prstGeom prst="rect">
            <a:avLst/>
          </a:prstGeom>
        </p:spPr>
      </p:pic>
      <p:pic>
        <p:nvPicPr>
          <p:cNvPr id="3"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4027" y="1690409"/>
            <a:ext cx="3883069" cy="3583788"/>
          </a:xfrm>
          <a:prstGeom prst="rect">
            <a:avLst/>
          </a:prstGeom>
        </p:spPr>
      </p:pic>
      <p:sp>
        <p:nvSpPr>
          <p:cNvPr id="4" name="Rectangle 3"/>
          <p:cNvSpPr/>
          <p:nvPr/>
        </p:nvSpPr>
        <p:spPr>
          <a:xfrm>
            <a:off x="147373" y="325770"/>
            <a:ext cx="8701421" cy="1323439"/>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যখন কোন বস্তু বা ব্যাক্তি সোজা পথে চলাচল করে </a:t>
            </a:r>
            <a:r>
              <a:rPr lang="bn-IN" sz="4000" dirty="0" smtClean="0">
                <a:latin typeface="NikoshBAN" panose="02000000000000000000" pitchFamily="2" charset="0"/>
                <a:cs typeface="NikoshBAN" panose="02000000000000000000" pitchFamily="2" charset="0"/>
              </a:rPr>
              <a:t>তখন</a:t>
            </a:r>
          </a:p>
          <a:p>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তাকে রৈখিক গতি 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6995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85177" y="707175"/>
            <a:ext cx="4053840" cy="3940721"/>
            <a:chOff x="4624038" y="1170164"/>
            <a:chExt cx="4053840" cy="3940721"/>
          </a:xfrm>
        </p:grpSpPr>
        <p:sp>
          <p:nvSpPr>
            <p:cNvPr id="2" name="Oval 1"/>
            <p:cNvSpPr/>
            <p:nvPr/>
          </p:nvSpPr>
          <p:spPr>
            <a:xfrm>
              <a:off x="4624038" y="1171440"/>
              <a:ext cx="4053840" cy="387096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701791" y="1759047"/>
              <a:ext cx="2131569" cy="1710348"/>
              <a:chOff x="5503671" y="1926687"/>
              <a:chExt cx="2131569" cy="1710348"/>
            </a:xfrm>
          </p:grpSpPr>
          <p:sp>
            <p:nvSpPr>
              <p:cNvPr id="3" name="Flowchart: Decision 2"/>
              <p:cNvSpPr/>
              <p:nvPr/>
            </p:nvSpPr>
            <p:spPr>
              <a:xfrm>
                <a:off x="6156960" y="3211560"/>
                <a:ext cx="1478280" cy="12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cision 3"/>
              <p:cNvSpPr/>
              <p:nvPr/>
            </p:nvSpPr>
            <p:spPr>
              <a:xfrm rot="19545869">
                <a:off x="5503671" y="3429983"/>
                <a:ext cx="1108913" cy="207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rot="3677179">
                <a:off x="5286166" y="2729089"/>
                <a:ext cx="1690226" cy="854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6307708" y="1170164"/>
              <a:ext cx="629037" cy="51917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8" name="Oval 7"/>
            <p:cNvSpPr/>
            <p:nvPr/>
          </p:nvSpPr>
          <p:spPr>
            <a:xfrm>
              <a:off x="4631876" y="2984164"/>
              <a:ext cx="600470" cy="57761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9" name="Oval 8"/>
            <p:cNvSpPr/>
            <p:nvPr/>
          </p:nvSpPr>
          <p:spPr>
            <a:xfrm>
              <a:off x="8104629" y="2978617"/>
              <a:ext cx="573249" cy="59343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6357131" y="4483619"/>
              <a:ext cx="616512" cy="6272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1" name="Oval 10"/>
            <p:cNvSpPr/>
            <p:nvPr/>
          </p:nvSpPr>
          <p:spPr>
            <a:xfrm>
              <a:off x="8229151" y="2062370"/>
              <a:ext cx="223179" cy="2189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38803" y="1323840"/>
              <a:ext cx="222499" cy="2430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17808" y="2193428"/>
              <a:ext cx="193770" cy="1758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8115" y="1566893"/>
              <a:ext cx="183526" cy="1552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92151" y="4705215"/>
              <a:ext cx="193769" cy="1840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17808" y="3875214"/>
              <a:ext cx="193769" cy="178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61302" y="4475797"/>
              <a:ext cx="193978" cy="2294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40741" y="3750014"/>
              <a:ext cx="191802" cy="214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6631763" y="799671"/>
            <a:ext cx="4264739" cy="416063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370408" y="1792945"/>
            <a:ext cx="526093" cy="565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086144" y="5276689"/>
            <a:ext cx="5867312"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এ ধরনের গতিকে পর্যায়বৃত্ত গতি বলে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894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anim calcmode="lin" valueType="num">
                                      <p:cBhvr>
                                        <p:cTn id="15" dur="2000" fill="hold"/>
                                        <p:tgtEl>
                                          <p:spTgt spid="22"/>
                                        </p:tgtEl>
                                        <p:attrNameLst>
                                          <p:attrName>ppt_w</p:attrName>
                                        </p:attrNameLst>
                                      </p:cBhvr>
                                      <p:tavLst>
                                        <p:tav tm="0" fmla="#ppt_w*sin(2.5*pi*$)">
                                          <p:val>
                                            <p:fltVal val="0"/>
                                          </p:val>
                                        </p:tav>
                                        <p:tav tm="100000">
                                          <p:val>
                                            <p:fltVal val="1"/>
                                          </p:val>
                                        </p:tav>
                                      </p:tavLst>
                                    </p:anim>
                                    <p:anim calcmode="lin" valueType="num">
                                      <p:cBhvr>
                                        <p:cTn id="16" dur="2000" fill="hold"/>
                                        <p:tgtEl>
                                          <p:spTgt spid="22"/>
                                        </p:tgtEl>
                                        <p:attrNameLst>
                                          <p:attrName>ppt_h</p:attrName>
                                        </p:attrNameLst>
                                      </p:cBhvr>
                                      <p:tavLst>
                                        <p:tav tm="0">
                                          <p:val>
                                            <p:strVal val="#ppt_h"/>
                                          </p:val>
                                        </p:tav>
                                        <p:tav tm="100000">
                                          <p:val>
                                            <p:strVal val="#ppt_h"/>
                                          </p:val>
                                        </p:tav>
                                      </p:tavLst>
                                    </p:anim>
                                  </p:childTnLst>
                                </p:cTn>
                              </p:par>
                              <p:par>
                                <p:cTn id="17" presetID="1" presetClass="path" presetSubtype="0" repeatCount="indefinite" accel="50000" decel="50000" fill="hold" grpId="0" nodeType="withEffect">
                                  <p:stCondLst>
                                    <p:cond delay="0"/>
                                  </p:stCondLst>
                                  <p:endCondLst>
                                    <p:cond evt="onNext" delay="0">
                                      <p:tgtEl>
                                        <p:sldTgt/>
                                      </p:tgtEl>
                                    </p:cond>
                                  </p:endCondLst>
                                  <p:childTnLst>
                                    <p:animMotion origin="layout" path="M -0.15404 -0.18588 C -0.05782 -0.18588 0.02044 -0.0507 0.02044 0.11713 C 0.02044 0.28495 -0.05782 0.42083 -0.15404 0.42083 C -0.25026 0.42083 -0.32826 0.28495 -0.32826 0.11713 C -0.32826 -0.0507 -0.25026 -0.18588 -0.15404 -0.18588 Z " pathEditMode="relative" rAng="0" ptsTypes="AAAAA">
                                      <p:cBhvr>
                                        <p:cTn id="18" dur="2000" fill="hold"/>
                                        <p:tgtEl>
                                          <p:spTgt spid="21"/>
                                        </p:tgtEl>
                                        <p:attrNameLst>
                                          <p:attrName>ppt_x</p:attrName>
                                          <p:attrName>ppt_y</p:attrName>
                                        </p:attrNameLst>
                                      </p:cBhvr>
                                      <p:rCtr x="13" y="3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গ্রামের_মেয়েদের_দোলনায়_দোল_খাওয়া_গাছের_ডালে_রশি_বেঁধে#মেয়েদের_খেলা(360p)">
            <a:hlinkClick r:id="" action="ppaction://media"/>
          </p:cNvPr>
          <p:cNvPicPr>
            <a:picLocks noChangeAspect="1"/>
          </p:cNvPicPr>
          <p:nvPr/>
        </p:nvPicPr>
        <p:blipFill>
          <a:blip r:embed="rId2" cstate="print"/>
          <a:stretch>
            <a:fillRect/>
          </a:stretch>
        </p:blipFill>
        <p:spPr>
          <a:xfrm>
            <a:off x="246344" y="1661107"/>
            <a:ext cx="6208147" cy="4777272"/>
          </a:xfrm>
          <a:prstGeom prst="rect">
            <a:avLst/>
          </a:prstGeom>
        </p:spPr>
      </p:pic>
      <p:pic>
        <p:nvPicPr>
          <p:cNvPr id="3" name="দোলনায়_দোলে_দোলনা(360p)">
            <a:hlinkClick r:id="" action="ppaction://media"/>
          </p:cNvPr>
          <p:cNvPicPr>
            <a:picLocks noChangeAspect="1"/>
          </p:cNvPicPr>
          <p:nvPr/>
        </p:nvPicPr>
        <p:blipFill>
          <a:blip r:embed="rId3" cstate="print"/>
          <a:stretch>
            <a:fillRect/>
          </a:stretch>
        </p:blipFill>
        <p:spPr>
          <a:xfrm>
            <a:off x="6684610" y="1661107"/>
            <a:ext cx="5290272" cy="4777272"/>
          </a:xfrm>
          <a:prstGeom prst="rect">
            <a:avLst/>
          </a:prstGeom>
        </p:spPr>
      </p:pic>
      <p:sp>
        <p:nvSpPr>
          <p:cNvPr id="4" name="TextBox 3"/>
          <p:cNvSpPr txBox="1"/>
          <p:nvPr/>
        </p:nvSpPr>
        <p:spPr>
          <a:xfrm>
            <a:off x="246345" y="137786"/>
            <a:ext cx="9686796" cy="1569660"/>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দোলনায় চড়ে দোল খাওয়ার সময় যে গতি দেখে যায় তাকে দোল গতি বলে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0654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895" y="125260"/>
            <a:ext cx="2914580"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দলীয় কাজ </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2580362" y="1140923"/>
            <a:ext cx="7569701"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প্রত্যেক প্রকার গতির দুইটি করে উদাহরণ দাও?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592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38" y="137786"/>
            <a:ext cx="11436263" cy="5693866"/>
          </a:xfrm>
          <a:prstGeom prst="rect">
            <a:avLst/>
          </a:prstGeom>
          <a:noFill/>
        </p:spPr>
        <p:txBody>
          <a:bodyPr wrap="square" rtlCol="0">
            <a:spAutoFit/>
          </a:bodyPr>
          <a:lstStyle/>
          <a:p>
            <a:r>
              <a:rPr lang="bn-IN" sz="4800" dirty="0" smtClean="0">
                <a:solidFill>
                  <a:srgbClr val="FFC000"/>
                </a:solidFill>
                <a:latin typeface="NikoshBAN" panose="02000000000000000000" pitchFamily="2" charset="0"/>
                <a:cs typeface="NikoshBAN" panose="02000000000000000000" pitchFamily="2" charset="0"/>
              </a:rPr>
              <a:t>সম্ভাব্য উত্তরঃ</a:t>
            </a:r>
          </a:p>
          <a:p>
            <a:r>
              <a:rPr lang="bn-IN" sz="4000" b="1" dirty="0" smtClean="0">
                <a:solidFill>
                  <a:srgbClr val="00B050"/>
                </a:solidFill>
                <a:latin typeface="NikoshBAN" panose="02000000000000000000" pitchFamily="2" charset="0"/>
                <a:cs typeface="NikoshBAN" panose="02000000000000000000" pitchFamily="2" charset="0"/>
              </a:rPr>
              <a:t>চলন গতিঃ </a:t>
            </a:r>
            <a:r>
              <a:rPr lang="bn-IN" sz="4000" dirty="0" smtClean="0">
                <a:latin typeface="NikoshBAN" panose="02000000000000000000" pitchFamily="2" charset="0"/>
                <a:cs typeface="NikoshBAN" panose="02000000000000000000" pitchFamily="2" charset="0"/>
              </a:rPr>
              <a:t>একই দিকে উড়ন্ত এক ঝাঁক পাখির গতি, এক বক্স মার্বেল মেঝের উপর দিয়ে এক প্রান্ত থেকে অন্য প্রান্তে নেওয়ার গতি।</a:t>
            </a:r>
          </a:p>
          <a:p>
            <a:r>
              <a:rPr lang="bn-IN" sz="4000" b="1" dirty="0" smtClean="0">
                <a:solidFill>
                  <a:srgbClr val="00B050"/>
                </a:solidFill>
                <a:latin typeface="NikoshBAN" panose="02000000000000000000" pitchFamily="2" charset="0"/>
                <a:cs typeface="NikoshBAN" panose="02000000000000000000" pitchFamily="2" charset="0"/>
              </a:rPr>
              <a:t>ঘূর্ণন গতিঃ </a:t>
            </a:r>
            <a:r>
              <a:rPr lang="bn-IN" sz="4000" dirty="0" smtClean="0">
                <a:latin typeface="NikoshBAN" panose="02000000000000000000" pitchFamily="2" charset="0"/>
                <a:cs typeface="NikoshBAN" panose="02000000000000000000" pitchFamily="2" charset="0"/>
              </a:rPr>
              <a:t>ফ্যানের গতি, ঘড়ির কাঁটার গতি।</a:t>
            </a:r>
          </a:p>
          <a:p>
            <a:r>
              <a:rPr lang="bn-IN" sz="4000" dirty="0" smtClean="0">
                <a:latin typeface="NikoshBAN" panose="02000000000000000000" pitchFamily="2" charset="0"/>
                <a:cs typeface="NikoshBAN" panose="02000000000000000000" pitchFamily="2" charset="0"/>
              </a:rPr>
              <a:t> </a:t>
            </a:r>
            <a:r>
              <a:rPr lang="bn-IN" sz="4000" b="1" dirty="0" smtClean="0">
                <a:solidFill>
                  <a:srgbClr val="00B050"/>
                </a:solidFill>
                <a:latin typeface="NikoshBAN" panose="02000000000000000000" pitchFamily="2" charset="0"/>
                <a:cs typeface="NikoshBAN" panose="02000000000000000000" pitchFamily="2" charset="0"/>
              </a:rPr>
              <a:t>রৈখিক গতিঃ </a:t>
            </a:r>
            <a:r>
              <a:rPr lang="bn-IN" sz="4000" dirty="0" smtClean="0">
                <a:latin typeface="NikoshBAN" panose="02000000000000000000" pitchFamily="2" charset="0"/>
                <a:cs typeface="NikoshBAN" panose="02000000000000000000" pitchFamily="2" charset="0"/>
              </a:rPr>
              <a:t>সোজা সরোকে কোন গাড়ির গতি, সোজা রাস্তায় কোন ব্যক্তির গতি।</a:t>
            </a:r>
          </a:p>
          <a:p>
            <a:r>
              <a:rPr lang="bn-IN" sz="4000" b="1" dirty="0" smtClean="0">
                <a:solidFill>
                  <a:srgbClr val="00B050"/>
                </a:solidFill>
                <a:latin typeface="NikoshBAN" panose="02000000000000000000" pitchFamily="2" charset="0"/>
                <a:cs typeface="NikoshBAN" panose="02000000000000000000" pitchFamily="2" charset="0"/>
              </a:rPr>
              <a:t>পর্যায়বৃত্ত গতিঃ </a:t>
            </a:r>
            <a:r>
              <a:rPr lang="bn-IN" sz="4000" dirty="0" smtClean="0">
                <a:latin typeface="NikoshBAN" panose="02000000000000000000" pitchFamily="2" charset="0"/>
                <a:cs typeface="NikoshBAN" panose="02000000000000000000" pitchFamily="2" charset="0"/>
              </a:rPr>
              <a:t>সূর্যের চারিদিকে পৃথিবীর গতি,ঘড়ির কাঁটার গতি।</a:t>
            </a:r>
          </a:p>
          <a:p>
            <a:r>
              <a:rPr lang="bn-IN" sz="4000" b="1" dirty="0" smtClean="0">
                <a:solidFill>
                  <a:srgbClr val="00B050"/>
                </a:solidFill>
                <a:latin typeface="NikoshBAN" panose="02000000000000000000" pitchFamily="2" charset="0"/>
                <a:cs typeface="NikoshBAN" panose="02000000000000000000" pitchFamily="2" charset="0"/>
              </a:rPr>
              <a:t>স্পন্দন গতিঃ </a:t>
            </a:r>
            <a:r>
              <a:rPr lang="bn-IN" sz="4000" dirty="0" smtClean="0">
                <a:latin typeface="NikoshBAN" panose="02000000000000000000" pitchFamily="2" charset="0"/>
                <a:cs typeface="NikoshBAN" panose="02000000000000000000" pitchFamily="2" charset="0"/>
              </a:rPr>
              <a:t>দোলনার গতি, সরল দোলকের গতি। </a:t>
            </a:r>
          </a:p>
          <a:p>
            <a:endParaRPr lang="bn-IN" dirty="0" smtClean="0"/>
          </a:p>
          <a:p>
            <a:endParaRPr lang="en-US" dirty="0"/>
          </a:p>
        </p:txBody>
      </p:sp>
    </p:spTree>
    <p:extLst>
      <p:ext uri="{BB962C8B-B14F-4D97-AF65-F5344CB8AC3E}">
        <p14:creationId xmlns="" xmlns:p14="http://schemas.microsoft.com/office/powerpoint/2010/main" val="5724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anim calcmode="lin" valueType="num">
                                      <p:cBhvr>
                                        <p:cTn id="23"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2000"/>
                                        <p:tgtEl>
                                          <p:spTgt spid="2">
                                            <p:txEl>
                                              <p:pRg st="4" end="4"/>
                                            </p:txEl>
                                          </p:spTgt>
                                        </p:tgtEl>
                                      </p:cBhvr>
                                    </p:animEffect>
                                    <p:anim calcmode="lin" valueType="num">
                                      <p:cBhvr>
                                        <p:cTn id="3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3145" y="100208"/>
            <a:ext cx="2109873"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মূল্যায়ন</a:t>
            </a:r>
            <a:r>
              <a:rPr lang="bn-IN" dirty="0" smtClean="0"/>
              <a:t> </a:t>
            </a:r>
            <a:endParaRPr lang="en-US" dirty="0"/>
          </a:p>
        </p:txBody>
      </p:sp>
      <p:sp>
        <p:nvSpPr>
          <p:cNvPr id="3" name="TextBox 2"/>
          <p:cNvSpPr txBox="1"/>
          <p:nvPr/>
        </p:nvSpPr>
        <p:spPr>
          <a:xfrm>
            <a:off x="175364" y="1665961"/>
            <a:ext cx="11824570" cy="5016758"/>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১। পেট্রোল ইঞ্জিনে পিস্টনের গতি কোন ধরনের গতি?</a:t>
            </a:r>
          </a:p>
          <a:p>
            <a:r>
              <a:rPr lang="bn-IN" sz="4000" dirty="0" smtClean="0">
                <a:latin typeface="NikoshBAN" panose="02000000000000000000" pitchFamily="2" charset="0"/>
                <a:cs typeface="NikoshBAN" panose="02000000000000000000" pitchFamily="2" charset="0"/>
              </a:rPr>
              <a:t>(ক)রৈখিক (খ)চলন (গ)পর্যায়বৃত্ত (ঘ)স্পন্দন </a:t>
            </a:r>
          </a:p>
          <a:p>
            <a:r>
              <a:rPr lang="bn-IN" sz="4000" dirty="0" smtClean="0">
                <a:latin typeface="NikoshBAN" panose="02000000000000000000" pitchFamily="2" charset="0"/>
                <a:cs typeface="NikoshBAN" panose="02000000000000000000" pitchFamily="2" charset="0"/>
              </a:rPr>
              <a:t>২।একটি বই টেবিলের এক প্রান্ত থেকে অন্য প্রান্তে নিলে এটি কোন ধরনের গতি হয়?</a:t>
            </a:r>
          </a:p>
          <a:p>
            <a:r>
              <a:rPr lang="bn-IN" sz="4000" dirty="0">
                <a:latin typeface="NikoshBAN" panose="02000000000000000000" pitchFamily="2" charset="0"/>
                <a:cs typeface="NikoshBAN" panose="02000000000000000000" pitchFamily="2" charset="0"/>
              </a:rPr>
              <a:t>(ক)রৈখিক </a:t>
            </a:r>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খ)চলন </a:t>
            </a:r>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গ)পর্যায়বৃত্ত </a:t>
            </a:r>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ঘ)স্পন্দন </a:t>
            </a:r>
          </a:p>
          <a:p>
            <a:r>
              <a:rPr lang="bn-IN" sz="4000" dirty="0" smtClean="0">
                <a:latin typeface="NikoshBAN" panose="02000000000000000000" pitchFamily="2" charset="0"/>
                <a:cs typeface="NikoshBAN" panose="02000000000000000000" pitchFamily="2" charset="0"/>
              </a:rPr>
              <a:t>৩।এই মহাবিশ্বের কোন কছুর অবস্থান নির্ণয় করতে কী ধরে নিতে হয়?</a:t>
            </a:r>
          </a:p>
          <a:p>
            <a:r>
              <a:rPr lang="bn-IN" sz="4000" dirty="0" smtClean="0">
                <a:latin typeface="NikoshBAN" panose="02000000000000000000" pitchFamily="2" charset="0"/>
                <a:cs typeface="NikoshBAN" panose="02000000000000000000" pitchFamily="2" charset="0"/>
              </a:rPr>
              <a:t>(ক) একটি স্থির বিন্দু    (খ)গতিশীল বস্তু   (গ)গতিশীল ব্যাক্তি   (ঘ)গতিশীল গাড়ি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175364" y="2270786"/>
            <a:ext cx="2039341" cy="707886"/>
          </a:xfrm>
          <a:prstGeom prst="rect">
            <a:avLst/>
          </a:prstGeom>
          <a:noFill/>
        </p:spPr>
        <p:txBody>
          <a:bodyPr wrap="none" rtlCol="0">
            <a:spAutoFit/>
          </a:bodyPr>
          <a:lstStyle/>
          <a:p>
            <a:r>
              <a:rPr lang="bn-IN" sz="4000" dirty="0">
                <a:latin typeface="NikoshBAN" panose="02000000000000000000" pitchFamily="2" charset="0"/>
                <a:cs typeface="NikoshBAN" panose="02000000000000000000" pitchFamily="2" charset="0"/>
              </a:rPr>
              <a:t>(গ)পর্যায়বৃত্ত</a:t>
            </a:r>
            <a:endParaRPr lang="en-US" sz="4000" dirty="0"/>
          </a:p>
        </p:txBody>
      </p:sp>
      <p:sp>
        <p:nvSpPr>
          <p:cNvPr id="7" name="TextBox 6"/>
          <p:cNvSpPr txBox="1"/>
          <p:nvPr/>
        </p:nvSpPr>
        <p:spPr>
          <a:xfrm>
            <a:off x="175364" y="4122809"/>
            <a:ext cx="1435008"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(খ)চলন</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175364" y="5293053"/>
            <a:ext cx="3332964"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(ক)একটি স্থির বিন্দু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01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2000"/>
                                        <p:tgtEl>
                                          <p:spTgt spid="3">
                                            <p:txEl>
                                              <p:pRg st="2" end="2"/>
                                            </p:txEl>
                                          </p:spTgt>
                                        </p:tgtEl>
                                      </p:cBhvr>
                                    </p:animEffect>
                                    <p:anim calcmode="lin" valueType="num">
                                      <p:cBhvr>
                                        <p:cTn id="3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2" end="2"/>
                                            </p:txEl>
                                          </p:spTgt>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2000"/>
                                        <p:tgtEl>
                                          <p:spTgt spid="3">
                                            <p:txEl>
                                              <p:pRg st="3" end="3"/>
                                            </p:txEl>
                                          </p:spTgt>
                                        </p:tgtEl>
                                      </p:cBhvr>
                                    </p:animEffect>
                                    <p:anim calcmode="lin" valueType="num">
                                      <p:cBhvr>
                                        <p:cTn id="4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2000"/>
                                        <p:tgtEl>
                                          <p:spTgt spid="7"/>
                                        </p:tgtEl>
                                      </p:cBhvr>
                                    </p:animEffect>
                                    <p:anim calcmode="lin" valueType="num">
                                      <p:cBhvr>
                                        <p:cTn id="53" dur="2000" fill="hold"/>
                                        <p:tgtEl>
                                          <p:spTgt spid="7"/>
                                        </p:tgtEl>
                                        <p:attrNameLst>
                                          <p:attrName>ppt_w</p:attrName>
                                        </p:attrNameLst>
                                      </p:cBhvr>
                                      <p:tavLst>
                                        <p:tav tm="0" fmla="#ppt_w*sin(2.5*pi*$)">
                                          <p:val>
                                            <p:fltVal val="0"/>
                                          </p:val>
                                        </p:tav>
                                        <p:tav tm="100000">
                                          <p:val>
                                            <p:fltVal val="1"/>
                                          </p:val>
                                        </p:tav>
                                      </p:tavLst>
                                    </p:anim>
                                    <p:anim calcmode="lin" valueType="num">
                                      <p:cBhvr>
                                        <p:cTn id="5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2000"/>
                                        <p:tgtEl>
                                          <p:spTgt spid="3">
                                            <p:txEl>
                                              <p:pRg st="4" end="4"/>
                                            </p:txEl>
                                          </p:spTgt>
                                        </p:tgtEl>
                                      </p:cBhvr>
                                    </p:animEffect>
                                    <p:anim calcmode="lin" valueType="num">
                                      <p:cBhvr>
                                        <p:cTn id="6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61" dur="2000" fill="hold"/>
                                        <p:tgtEl>
                                          <p:spTgt spid="3">
                                            <p:txEl>
                                              <p:pRg st="4" end="4"/>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2000"/>
                                        <p:tgtEl>
                                          <p:spTgt spid="3">
                                            <p:txEl>
                                              <p:pRg st="5" end="5"/>
                                            </p:txEl>
                                          </p:spTgt>
                                        </p:tgtEl>
                                      </p:cBhvr>
                                    </p:animEffect>
                                    <p:anim calcmode="lin" valueType="num">
                                      <p:cBhvr>
                                        <p:cTn id="6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66"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1" dur="500"/>
                                        <p:tgtEl>
                                          <p:spTgt spid="3">
                                            <p:txEl>
                                              <p:pRg st="5" end="5"/>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l="1078" t="26158" r="-1"/>
          <a:stretch/>
        </p:blipFill>
        <p:spPr>
          <a:xfrm>
            <a:off x="4303222" y="43841"/>
            <a:ext cx="3471071" cy="3087666"/>
          </a:xfrm>
          <a:prstGeom prst="rect">
            <a:avLst/>
          </a:prstGeom>
        </p:spPr>
      </p:pic>
      <p:sp>
        <p:nvSpPr>
          <p:cNvPr id="3" name="TextBox 2"/>
          <p:cNvSpPr txBox="1"/>
          <p:nvPr/>
        </p:nvSpPr>
        <p:spPr>
          <a:xfrm>
            <a:off x="1632846" y="932661"/>
            <a:ext cx="1721946"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বাড়ির</a:t>
            </a:r>
            <a:r>
              <a:rPr lang="bn-IN" dirty="0" smtClean="0"/>
              <a:t> </a:t>
            </a:r>
            <a:endParaRPr lang="en-US" dirty="0"/>
          </a:p>
        </p:txBody>
      </p:sp>
      <p:sp>
        <p:nvSpPr>
          <p:cNvPr id="4" name="TextBox 3"/>
          <p:cNvSpPr txBox="1"/>
          <p:nvPr/>
        </p:nvSpPr>
        <p:spPr>
          <a:xfrm>
            <a:off x="8981162" y="932660"/>
            <a:ext cx="1377300"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কাজ</a:t>
            </a:r>
            <a:r>
              <a:rPr lang="bn-IN" dirty="0" smtClean="0"/>
              <a:t> </a:t>
            </a:r>
            <a:endParaRPr lang="en-US" dirty="0"/>
          </a:p>
        </p:txBody>
      </p:sp>
      <p:sp>
        <p:nvSpPr>
          <p:cNvPr id="5" name="TextBox 4"/>
          <p:cNvSpPr txBox="1"/>
          <p:nvPr/>
        </p:nvSpPr>
        <p:spPr>
          <a:xfrm>
            <a:off x="1632846" y="3933172"/>
            <a:ext cx="8656537"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সব ধরনের গতিই আমাদের জন্য গুরুত্বপূর্ণ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0578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315201" y="-1"/>
            <a:ext cx="4876799" cy="6858000"/>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ধন্যবাদ সবাইকে </a:t>
            </a:r>
            <a:endParaRPr lang="en-US" sz="6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7315199" cy="6857999"/>
          </a:xfrm>
          <a:prstGeom prst="rect">
            <a:avLst/>
          </a:prstGeom>
        </p:spPr>
      </p:pic>
    </p:spTree>
    <p:extLst>
      <p:ext uri="{BB962C8B-B14F-4D97-AF65-F5344CB8AC3E}">
        <p14:creationId xmlns="" xmlns:p14="http://schemas.microsoft.com/office/powerpoint/2010/main" val="27554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576</Words>
  <Application>Microsoft Office PowerPoint</Application>
  <PresentationFormat>Custom</PresentationFormat>
  <Paragraphs>88</Paragraphs>
  <Slides>874</Slides>
  <Notes>1</Notes>
  <HiddenSlides>0</HiddenSlides>
  <MMClips>1</MMClips>
  <ScaleCrop>false</ScaleCrop>
  <HeadingPairs>
    <vt:vector size="4" baseType="variant">
      <vt:variant>
        <vt:lpstr>Theme</vt:lpstr>
      </vt:variant>
      <vt:variant>
        <vt:i4>1</vt:i4>
      </vt:variant>
      <vt:variant>
        <vt:lpstr>Slide Titles</vt:lpstr>
      </vt:variant>
      <vt:variant>
        <vt:i4>874</vt:i4>
      </vt:variant>
    </vt:vector>
  </HeadingPairs>
  <TitlesOfParts>
    <vt:vector size="875" baseType="lpstr">
      <vt:lpstr>Office Theme</vt:lpstr>
      <vt:lpstr>স্বাগতম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Slide 416</vt:lpstr>
      <vt:lpstr>Slide 417</vt:lpstr>
      <vt:lpstr>Slide 418</vt:lpstr>
      <vt:lpstr>Slide 419</vt:lpstr>
      <vt:lpstr>Slide 420</vt:lpstr>
      <vt:lpstr>Slide 421</vt:lpstr>
      <vt:lpstr>Slide 422</vt:lpstr>
      <vt:lpstr>Slide 423</vt:lpstr>
      <vt:lpstr>Slide 424</vt:lpstr>
      <vt:lpstr>Slide 425</vt:lpstr>
      <vt:lpstr>Slide 426</vt:lpstr>
      <vt:lpstr>Slide 427</vt:lpstr>
      <vt:lpstr>Slide 428</vt:lpstr>
      <vt:lpstr>Slide 429</vt:lpstr>
      <vt:lpstr>Slide 430</vt:lpstr>
      <vt:lpstr>Slide 431</vt:lpstr>
      <vt:lpstr>Slide 432</vt:lpstr>
      <vt:lpstr>Slide 433</vt:lpstr>
      <vt:lpstr>Slide 434</vt:lpstr>
      <vt:lpstr>Slide 435</vt:lpstr>
      <vt:lpstr>Slide 436</vt:lpstr>
      <vt:lpstr>Slide 437</vt:lpstr>
      <vt:lpstr>Slide 438</vt:lpstr>
      <vt:lpstr>Slide 439</vt:lpstr>
      <vt:lpstr>Slide 440</vt:lpstr>
      <vt:lpstr>Slide 441</vt:lpstr>
      <vt:lpstr>Slide 442</vt:lpstr>
      <vt:lpstr>Slide 443</vt:lpstr>
      <vt:lpstr>Slide 444</vt:lpstr>
      <vt:lpstr>Slide 445</vt:lpstr>
      <vt:lpstr>Slide 446</vt:lpstr>
      <vt:lpstr>Slide 447</vt:lpstr>
      <vt:lpstr>Slide 448</vt:lpstr>
      <vt:lpstr>Slide 449</vt:lpstr>
      <vt:lpstr>Slide 450</vt:lpstr>
      <vt:lpstr>Slide 451</vt:lpstr>
      <vt:lpstr>Slide 452</vt:lpstr>
      <vt:lpstr>Slide 453</vt:lpstr>
      <vt:lpstr>Slide 454</vt:lpstr>
      <vt:lpstr>Slide 455</vt:lpstr>
      <vt:lpstr>Slide 456</vt:lpstr>
      <vt:lpstr>Slide 457</vt:lpstr>
      <vt:lpstr>Slide 458</vt:lpstr>
      <vt:lpstr>Slide 459</vt:lpstr>
      <vt:lpstr>Slide 460</vt:lpstr>
      <vt:lpstr>Slide 461</vt:lpstr>
      <vt:lpstr>Slide 462</vt:lpstr>
      <vt:lpstr>Slide 463</vt:lpstr>
      <vt:lpstr>Slide 464</vt:lpstr>
      <vt:lpstr>Slide 465</vt:lpstr>
      <vt:lpstr>Slide 466</vt:lpstr>
      <vt:lpstr>Slide 467</vt:lpstr>
      <vt:lpstr>Slide 468</vt:lpstr>
      <vt:lpstr>Slide 469</vt:lpstr>
      <vt:lpstr>Slide 470</vt:lpstr>
      <vt:lpstr>Slide 471</vt:lpstr>
      <vt:lpstr>Slide 472</vt:lpstr>
      <vt:lpstr>Slide 473</vt:lpstr>
      <vt:lpstr>Slide 474</vt:lpstr>
      <vt:lpstr>Slide 475</vt:lpstr>
      <vt:lpstr>Slide 476</vt:lpstr>
      <vt:lpstr>Slide 477</vt:lpstr>
      <vt:lpstr>Slide 478</vt:lpstr>
      <vt:lpstr>Slide 479</vt:lpstr>
      <vt:lpstr>Slide 480</vt:lpstr>
      <vt:lpstr>Slide 481</vt:lpstr>
      <vt:lpstr>Slide 482</vt:lpstr>
      <vt:lpstr>Slide 483</vt:lpstr>
      <vt:lpstr>Slide 484</vt:lpstr>
      <vt:lpstr>Slide 485</vt:lpstr>
      <vt:lpstr>Slide 486</vt:lpstr>
      <vt:lpstr>Slide 487</vt:lpstr>
      <vt:lpstr>Slide 488</vt:lpstr>
      <vt:lpstr>Slide 489</vt:lpstr>
      <vt:lpstr>Slide 490</vt:lpstr>
      <vt:lpstr>Slide 491</vt:lpstr>
      <vt:lpstr>Slide 492</vt:lpstr>
      <vt:lpstr>Slide 493</vt:lpstr>
      <vt:lpstr>Slide 494</vt:lpstr>
      <vt:lpstr>Slide 495</vt:lpstr>
      <vt:lpstr>Slide 496</vt:lpstr>
      <vt:lpstr>Slide 497</vt:lpstr>
      <vt:lpstr>Slide 498</vt:lpstr>
      <vt:lpstr>Slide 499</vt:lpstr>
      <vt:lpstr>Slide 500</vt:lpstr>
      <vt:lpstr>Slide 501</vt:lpstr>
      <vt:lpstr>Slide 502</vt:lpstr>
      <vt:lpstr>Slide 503</vt:lpstr>
      <vt:lpstr>Slide 504</vt:lpstr>
      <vt:lpstr>Slide 505</vt:lpstr>
      <vt:lpstr>Slide 506</vt:lpstr>
      <vt:lpstr>Slide 507</vt:lpstr>
      <vt:lpstr>Slide 508</vt:lpstr>
      <vt:lpstr>Slide 509</vt:lpstr>
      <vt:lpstr>Slide 510</vt:lpstr>
      <vt:lpstr>Slide 511</vt:lpstr>
      <vt:lpstr>Slide 512</vt:lpstr>
      <vt:lpstr>Slide 513</vt:lpstr>
      <vt:lpstr>Slide 514</vt:lpstr>
      <vt:lpstr>Slide 515</vt:lpstr>
      <vt:lpstr>Slide 516</vt:lpstr>
      <vt:lpstr>Slide 517</vt:lpstr>
      <vt:lpstr>Slide 518</vt:lpstr>
      <vt:lpstr>Slide 519</vt:lpstr>
      <vt:lpstr>Slide 520</vt:lpstr>
      <vt:lpstr>Slide 521</vt:lpstr>
      <vt:lpstr>Slide 522</vt:lpstr>
      <vt:lpstr>Slide 523</vt:lpstr>
      <vt:lpstr>Slide 524</vt:lpstr>
      <vt:lpstr>Slide 525</vt:lpstr>
      <vt:lpstr>Slide 526</vt:lpstr>
      <vt:lpstr>Slide 527</vt:lpstr>
      <vt:lpstr>Slide 528</vt:lpstr>
      <vt:lpstr>Slide 529</vt:lpstr>
      <vt:lpstr>Slide 530</vt:lpstr>
      <vt:lpstr>Slide 531</vt:lpstr>
      <vt:lpstr>Slide 532</vt:lpstr>
      <vt:lpstr>Slide 533</vt:lpstr>
      <vt:lpstr>Slide 534</vt:lpstr>
      <vt:lpstr>Slide 535</vt:lpstr>
      <vt:lpstr>Slide 536</vt:lpstr>
      <vt:lpstr>Slide 537</vt:lpstr>
      <vt:lpstr>Slide 538</vt:lpstr>
      <vt:lpstr>Slide 539</vt:lpstr>
      <vt:lpstr>Slide 540</vt:lpstr>
      <vt:lpstr>Slide 541</vt:lpstr>
      <vt:lpstr>Slide 542</vt:lpstr>
      <vt:lpstr>Slide 543</vt:lpstr>
      <vt:lpstr>Slide 544</vt:lpstr>
      <vt:lpstr>Slide 545</vt:lpstr>
      <vt:lpstr>Slide 546</vt:lpstr>
      <vt:lpstr>Slide 547</vt:lpstr>
      <vt:lpstr>Slide 548</vt:lpstr>
      <vt:lpstr>Slide 549</vt:lpstr>
      <vt:lpstr>Slide 550</vt:lpstr>
      <vt:lpstr>Slide 551</vt:lpstr>
      <vt:lpstr>Slide 552</vt:lpstr>
      <vt:lpstr>Slide 553</vt:lpstr>
      <vt:lpstr>Slide 554</vt:lpstr>
      <vt:lpstr>Slide 555</vt:lpstr>
      <vt:lpstr>Slide 556</vt:lpstr>
      <vt:lpstr>Slide 557</vt:lpstr>
      <vt:lpstr>Slide 558</vt:lpstr>
      <vt:lpstr>Slide 559</vt:lpstr>
      <vt:lpstr>Slide 560</vt:lpstr>
      <vt:lpstr>Slide 561</vt:lpstr>
      <vt:lpstr>Slide 562</vt:lpstr>
      <vt:lpstr>Slide 563</vt:lpstr>
      <vt:lpstr>Slide 564</vt:lpstr>
      <vt:lpstr>Slide 565</vt:lpstr>
      <vt:lpstr>Slide 566</vt:lpstr>
      <vt:lpstr>Slide 567</vt:lpstr>
      <vt:lpstr>Slide 568</vt:lpstr>
      <vt:lpstr>Slide 569</vt:lpstr>
      <vt:lpstr>Slide 570</vt:lpstr>
      <vt:lpstr>Slide 571</vt:lpstr>
      <vt:lpstr>Slide 572</vt:lpstr>
      <vt:lpstr>Slide 573</vt:lpstr>
      <vt:lpstr>Slide 574</vt:lpstr>
      <vt:lpstr>Slide 575</vt:lpstr>
      <vt:lpstr>Slide 576</vt:lpstr>
      <vt:lpstr>Slide 577</vt:lpstr>
      <vt:lpstr>Slide 578</vt:lpstr>
      <vt:lpstr>Slide 579</vt:lpstr>
      <vt:lpstr>Slide 580</vt:lpstr>
      <vt:lpstr>Slide 581</vt:lpstr>
      <vt:lpstr>Slide 582</vt:lpstr>
      <vt:lpstr>Slide 583</vt:lpstr>
      <vt:lpstr>Slide 584</vt:lpstr>
      <vt:lpstr>Slide 585</vt:lpstr>
      <vt:lpstr>Slide 586</vt:lpstr>
      <vt:lpstr>Slide 587</vt:lpstr>
      <vt:lpstr>Slide 588</vt:lpstr>
      <vt:lpstr>Slide 589</vt:lpstr>
      <vt:lpstr>Slide 590</vt:lpstr>
      <vt:lpstr>Slide 591</vt:lpstr>
      <vt:lpstr>Slide 592</vt:lpstr>
      <vt:lpstr>Slide 593</vt:lpstr>
      <vt:lpstr>Slide 594</vt:lpstr>
      <vt:lpstr>Slide 595</vt:lpstr>
      <vt:lpstr>Slide 596</vt:lpstr>
      <vt:lpstr>Slide 597</vt:lpstr>
      <vt:lpstr>Slide 598</vt:lpstr>
      <vt:lpstr>Slide 599</vt:lpstr>
      <vt:lpstr>Slide 600</vt:lpstr>
      <vt:lpstr>Slide 601</vt:lpstr>
      <vt:lpstr>Slide 602</vt:lpstr>
      <vt:lpstr>Slide 603</vt:lpstr>
      <vt:lpstr>Slide 604</vt:lpstr>
      <vt:lpstr>Slide 605</vt:lpstr>
      <vt:lpstr>Slide 606</vt:lpstr>
      <vt:lpstr>Slide 607</vt:lpstr>
      <vt:lpstr>Slide 608</vt:lpstr>
      <vt:lpstr>Slide 609</vt:lpstr>
      <vt:lpstr>Slide 610</vt:lpstr>
      <vt:lpstr>Slide 611</vt:lpstr>
      <vt:lpstr>Slide 612</vt:lpstr>
      <vt:lpstr>Slide 613</vt:lpstr>
      <vt:lpstr>Slide 614</vt:lpstr>
      <vt:lpstr>Slide 615</vt:lpstr>
      <vt:lpstr>Slide 616</vt:lpstr>
      <vt:lpstr>Slide 617</vt:lpstr>
      <vt:lpstr>Slide 618</vt:lpstr>
      <vt:lpstr>Slide 619</vt:lpstr>
      <vt:lpstr>Slide 620</vt:lpstr>
      <vt:lpstr>Slide 621</vt:lpstr>
      <vt:lpstr>Slide 622</vt:lpstr>
      <vt:lpstr>Slide 623</vt:lpstr>
      <vt:lpstr>Slide 624</vt:lpstr>
      <vt:lpstr>Slide 625</vt:lpstr>
      <vt:lpstr>Slide 626</vt:lpstr>
      <vt:lpstr>Slide 627</vt:lpstr>
      <vt:lpstr>Slide 628</vt:lpstr>
      <vt:lpstr>Slide 629</vt:lpstr>
      <vt:lpstr>Slide 630</vt:lpstr>
      <vt:lpstr>Slide 631</vt:lpstr>
      <vt:lpstr>Slide 632</vt:lpstr>
      <vt:lpstr>Slide 633</vt:lpstr>
      <vt:lpstr>Slide 634</vt:lpstr>
      <vt:lpstr>Slide 635</vt:lpstr>
      <vt:lpstr>Slide 636</vt:lpstr>
      <vt:lpstr>Slide 637</vt:lpstr>
      <vt:lpstr>Slide 638</vt:lpstr>
      <vt:lpstr>Slide 639</vt:lpstr>
      <vt:lpstr>Slide 640</vt:lpstr>
      <vt:lpstr>Slide 641</vt:lpstr>
      <vt:lpstr>Slide 642</vt:lpstr>
      <vt:lpstr>Slide 643</vt:lpstr>
      <vt:lpstr>Slide 644</vt:lpstr>
      <vt:lpstr>Slide 645</vt:lpstr>
      <vt:lpstr>Slide 646</vt:lpstr>
      <vt:lpstr>Slide 647</vt:lpstr>
      <vt:lpstr>Slide 648</vt:lpstr>
      <vt:lpstr>Slide 649</vt:lpstr>
      <vt:lpstr>Slide 650</vt:lpstr>
      <vt:lpstr>Slide 651</vt:lpstr>
      <vt:lpstr>Slide 652</vt:lpstr>
      <vt:lpstr>Slide 653</vt:lpstr>
      <vt:lpstr>Slide 654</vt:lpstr>
      <vt:lpstr>Slide 655</vt:lpstr>
      <vt:lpstr>Slide 656</vt:lpstr>
      <vt:lpstr>Slide 657</vt:lpstr>
      <vt:lpstr>Slide 658</vt:lpstr>
      <vt:lpstr>Slide 659</vt:lpstr>
      <vt:lpstr>Slide 660</vt:lpstr>
      <vt:lpstr>Slide 661</vt:lpstr>
      <vt:lpstr>Slide 662</vt:lpstr>
      <vt:lpstr>Slide 663</vt:lpstr>
      <vt:lpstr>Slide 664</vt:lpstr>
      <vt:lpstr>Slide 665</vt:lpstr>
      <vt:lpstr>Slide 666</vt:lpstr>
      <vt:lpstr>Slide 667</vt:lpstr>
      <vt:lpstr>Slide 668</vt:lpstr>
      <vt:lpstr>Slide 669</vt:lpstr>
      <vt:lpstr>Slide 670</vt:lpstr>
      <vt:lpstr>Slide 671</vt:lpstr>
      <vt:lpstr>Slide 672</vt:lpstr>
      <vt:lpstr>Slide 673</vt:lpstr>
      <vt:lpstr>Slide 674</vt:lpstr>
      <vt:lpstr>Slide 675</vt:lpstr>
      <vt:lpstr>Slide 676</vt:lpstr>
      <vt:lpstr>Slide 677</vt:lpstr>
      <vt:lpstr>Slide 678</vt:lpstr>
      <vt:lpstr>Slide 679</vt:lpstr>
      <vt:lpstr>Slide 680</vt:lpstr>
      <vt:lpstr>Slide 681</vt:lpstr>
      <vt:lpstr>Slide 682</vt:lpstr>
      <vt:lpstr>Slide 683</vt:lpstr>
      <vt:lpstr>Slide 684</vt:lpstr>
      <vt:lpstr>Slide 685</vt:lpstr>
      <vt:lpstr>Slide 686</vt:lpstr>
      <vt:lpstr>Slide 687</vt:lpstr>
      <vt:lpstr>Slide 688</vt:lpstr>
      <vt:lpstr>Slide 689</vt:lpstr>
      <vt:lpstr>Slide 690</vt:lpstr>
      <vt:lpstr>Slide 691</vt:lpstr>
      <vt:lpstr>Slide 692</vt:lpstr>
      <vt:lpstr>Slide 693</vt:lpstr>
      <vt:lpstr>Slide 694</vt:lpstr>
      <vt:lpstr>Slide 695</vt:lpstr>
      <vt:lpstr>Slide 696</vt:lpstr>
      <vt:lpstr>Slide 697</vt:lpstr>
      <vt:lpstr>Slide 698</vt:lpstr>
      <vt:lpstr>Slide 699</vt:lpstr>
      <vt:lpstr>Slide 700</vt:lpstr>
      <vt:lpstr>Slide 701</vt:lpstr>
      <vt:lpstr>Slide 702</vt:lpstr>
      <vt:lpstr>Slide 703</vt:lpstr>
      <vt:lpstr>Slide 704</vt:lpstr>
      <vt:lpstr>Slide 705</vt:lpstr>
      <vt:lpstr>Slide 706</vt:lpstr>
      <vt:lpstr>Slide 707</vt:lpstr>
      <vt:lpstr>Slide 708</vt:lpstr>
      <vt:lpstr>Slide 709</vt:lpstr>
      <vt:lpstr>Slide 710</vt:lpstr>
      <vt:lpstr>Slide 711</vt:lpstr>
      <vt:lpstr>Slide 712</vt:lpstr>
      <vt:lpstr>Slide 713</vt:lpstr>
      <vt:lpstr>Slide 714</vt:lpstr>
      <vt:lpstr>Slide 715</vt:lpstr>
      <vt:lpstr>Slide 716</vt:lpstr>
      <vt:lpstr>Slide 717</vt:lpstr>
      <vt:lpstr>Slide 718</vt:lpstr>
      <vt:lpstr>Slide 719</vt:lpstr>
      <vt:lpstr>Slide 720</vt:lpstr>
      <vt:lpstr>Slide 721</vt:lpstr>
      <vt:lpstr>Slide 722</vt:lpstr>
      <vt:lpstr>Slide 723</vt:lpstr>
      <vt:lpstr>Slide 724</vt:lpstr>
      <vt:lpstr>Slide 725</vt:lpstr>
      <vt:lpstr>Slide 726</vt:lpstr>
      <vt:lpstr>Slide 727</vt:lpstr>
      <vt:lpstr>Slide 728</vt:lpstr>
      <vt:lpstr>Slide 729</vt:lpstr>
      <vt:lpstr>Slide 730</vt:lpstr>
      <vt:lpstr>Slide 731</vt:lpstr>
      <vt:lpstr>Slide 732</vt:lpstr>
      <vt:lpstr>Slide 733</vt:lpstr>
      <vt:lpstr>Slide 734</vt:lpstr>
      <vt:lpstr>Slide 735</vt:lpstr>
      <vt:lpstr>Slide 736</vt:lpstr>
      <vt:lpstr>Slide 737</vt:lpstr>
      <vt:lpstr>Slide 738</vt:lpstr>
      <vt:lpstr>Slide 739</vt:lpstr>
      <vt:lpstr>Slide 740</vt:lpstr>
      <vt:lpstr>Slide 741</vt:lpstr>
      <vt:lpstr>Slide 742</vt:lpstr>
      <vt:lpstr>Slide 743</vt:lpstr>
      <vt:lpstr>Slide 744</vt:lpstr>
      <vt:lpstr>Slide 745</vt:lpstr>
      <vt:lpstr>Slide 746</vt:lpstr>
      <vt:lpstr>Slide 747</vt:lpstr>
      <vt:lpstr>Slide 748</vt:lpstr>
      <vt:lpstr>Slide 749</vt:lpstr>
      <vt:lpstr>Slide 750</vt:lpstr>
      <vt:lpstr>Slide 751</vt:lpstr>
      <vt:lpstr>Slide 752</vt:lpstr>
      <vt:lpstr>Slide 753</vt:lpstr>
      <vt:lpstr>Slide 754</vt:lpstr>
      <vt:lpstr>Slide 755</vt:lpstr>
      <vt:lpstr>Slide 756</vt:lpstr>
      <vt:lpstr>Slide 757</vt:lpstr>
      <vt:lpstr>Slide 758</vt:lpstr>
      <vt:lpstr>Slide 759</vt:lpstr>
      <vt:lpstr>Slide 760</vt:lpstr>
      <vt:lpstr>Slide 761</vt:lpstr>
      <vt:lpstr>Slide 762</vt:lpstr>
      <vt:lpstr>Slide 763</vt:lpstr>
      <vt:lpstr>Slide 764</vt:lpstr>
      <vt:lpstr>Slide 765</vt:lpstr>
      <vt:lpstr>Slide 766</vt:lpstr>
      <vt:lpstr>Slide 767</vt:lpstr>
      <vt:lpstr>Slide 768</vt:lpstr>
      <vt:lpstr>Slide 769</vt:lpstr>
      <vt:lpstr>Slide 770</vt:lpstr>
      <vt:lpstr>Slide 771</vt:lpstr>
      <vt:lpstr>Slide 772</vt:lpstr>
      <vt:lpstr>Slide 773</vt:lpstr>
      <vt:lpstr>Slide 774</vt:lpstr>
      <vt:lpstr>Slide 775</vt:lpstr>
      <vt:lpstr>Slide 776</vt:lpstr>
      <vt:lpstr>Slide 777</vt:lpstr>
      <vt:lpstr>Slide 778</vt:lpstr>
      <vt:lpstr>Slide 779</vt:lpstr>
      <vt:lpstr>Slide 780</vt:lpstr>
      <vt:lpstr>Slide 781</vt:lpstr>
      <vt:lpstr>Slide 782</vt:lpstr>
      <vt:lpstr>Slide 783</vt:lpstr>
      <vt:lpstr>Slide 784</vt:lpstr>
      <vt:lpstr>Slide 785</vt:lpstr>
      <vt:lpstr>Slide 786</vt:lpstr>
      <vt:lpstr>Slide 787</vt:lpstr>
      <vt:lpstr>Slide 788</vt:lpstr>
      <vt:lpstr>Slide 789</vt:lpstr>
      <vt:lpstr>Slide 790</vt:lpstr>
      <vt:lpstr>Slide 791</vt:lpstr>
      <vt:lpstr>Slide 792</vt:lpstr>
      <vt:lpstr>Slide 793</vt:lpstr>
      <vt:lpstr>Slide 794</vt:lpstr>
      <vt:lpstr>Slide 795</vt:lpstr>
      <vt:lpstr>Slide 796</vt:lpstr>
      <vt:lpstr>Slide 797</vt:lpstr>
      <vt:lpstr>Slide 798</vt:lpstr>
      <vt:lpstr>Slide 799</vt:lpstr>
      <vt:lpstr>Slide 800</vt:lpstr>
      <vt:lpstr>Slide 801</vt:lpstr>
      <vt:lpstr>Slide 802</vt:lpstr>
      <vt:lpstr>Slide 803</vt:lpstr>
      <vt:lpstr>Slide 804</vt:lpstr>
      <vt:lpstr>Slide 805</vt:lpstr>
      <vt:lpstr>Slide 806</vt:lpstr>
      <vt:lpstr>Slide 807</vt:lpstr>
      <vt:lpstr>Slide 808</vt:lpstr>
      <vt:lpstr>Slide 809</vt:lpstr>
      <vt:lpstr>Slide 810</vt:lpstr>
      <vt:lpstr>Slide 811</vt:lpstr>
      <vt:lpstr>Slide 812</vt:lpstr>
      <vt:lpstr>Slide 813</vt:lpstr>
      <vt:lpstr>Slide 814</vt:lpstr>
      <vt:lpstr>Slide 815</vt:lpstr>
      <vt:lpstr>Slide 816</vt:lpstr>
      <vt:lpstr>Slide 817</vt:lpstr>
      <vt:lpstr>Slide 818</vt:lpstr>
      <vt:lpstr>Slide 819</vt:lpstr>
      <vt:lpstr>Slide 820</vt:lpstr>
      <vt:lpstr>Slide 821</vt:lpstr>
      <vt:lpstr>Slide 822</vt:lpstr>
      <vt:lpstr>Slide 823</vt:lpstr>
      <vt:lpstr>Slide 824</vt:lpstr>
      <vt:lpstr>Slide 825</vt:lpstr>
      <vt:lpstr>Slide 826</vt:lpstr>
      <vt:lpstr>Slide 827</vt:lpstr>
      <vt:lpstr>Slide 828</vt:lpstr>
      <vt:lpstr>Slide 829</vt:lpstr>
      <vt:lpstr>Slide 830</vt:lpstr>
      <vt:lpstr>Slide 831</vt:lpstr>
      <vt:lpstr>Slide 832</vt:lpstr>
      <vt:lpstr>Slide 833</vt:lpstr>
      <vt:lpstr>Slide 834</vt:lpstr>
      <vt:lpstr>Slide 835</vt:lpstr>
      <vt:lpstr>Slide 836</vt:lpstr>
      <vt:lpstr>Slide 837</vt:lpstr>
      <vt:lpstr>Slide 838</vt:lpstr>
      <vt:lpstr>Slide 839</vt:lpstr>
      <vt:lpstr>Slide 840</vt:lpstr>
      <vt:lpstr>Slide 841</vt:lpstr>
      <vt:lpstr>Slide 842</vt:lpstr>
      <vt:lpstr>Slide 843</vt:lpstr>
      <vt:lpstr>Slide 844</vt:lpstr>
      <vt:lpstr>Slide 845</vt:lpstr>
      <vt:lpstr>Slide 846</vt:lpstr>
      <vt:lpstr>Slide 847</vt:lpstr>
      <vt:lpstr>Slide 848</vt:lpstr>
      <vt:lpstr>Slide 849</vt:lpstr>
      <vt:lpstr>Slide 850</vt:lpstr>
      <vt:lpstr>Slide 851</vt:lpstr>
      <vt:lpstr>Slide 852</vt:lpstr>
      <vt:lpstr> পরিচিতি</vt:lpstr>
      <vt:lpstr>Slide 854</vt:lpstr>
      <vt:lpstr>Slide 855</vt:lpstr>
      <vt:lpstr>Slide 856</vt:lpstr>
      <vt:lpstr>Slide 857</vt:lpstr>
      <vt:lpstr>আমাদের পৃথিবীতে অনেক বস্তুই দেখি যা স্থির বলে মনে হয়। একেই আমরা স্থিতি বলি। যদি বলা হয় তোমার বাড়ী থেকে তোমার স্কুল ১ কিলোমিটার পূর্ব দিকে, তাহলে তোমার স্কুলের অবস্থান সঠিক ভাবে জানা যাবে। আর এই পরিমাপ করার জন্য একটি নির্দিষ্ট বিন্দুকে কল্পনা করতে হয়। এই বিন্দুকে আমরা বলি প্রসঙ্গ বিন্দু। আর যে দৃঢ় বস্তুর সাথে তুলনা করে আমরা অন্য বস্তুর অবস্থান,স্থিতি,গতি ইত্যাদি নির্ণয় করি তাকে বলি প্রসঙ্গ কাঠামো। </vt:lpstr>
      <vt:lpstr>Slide 859</vt:lpstr>
      <vt:lpstr>Slide 860</vt:lpstr>
      <vt:lpstr>Slide 861</vt:lpstr>
      <vt:lpstr>Slide 862</vt:lpstr>
      <vt:lpstr>Slide 863</vt:lpstr>
      <vt:lpstr>Slide 864</vt:lpstr>
      <vt:lpstr>Slide 865</vt:lpstr>
      <vt:lpstr>Slide 866</vt:lpstr>
      <vt:lpstr>Slide 867</vt:lpstr>
      <vt:lpstr>Slide 868</vt:lpstr>
      <vt:lpstr>Slide 869</vt:lpstr>
      <vt:lpstr>Slide 870</vt:lpstr>
      <vt:lpstr>Slide 871</vt:lpstr>
      <vt:lpstr>Slide 872</vt:lpstr>
      <vt:lpstr>Slide 873</vt:lpstr>
      <vt:lpstr>Slide 874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Windows User</dc:creator>
  <cp:lastModifiedBy>PURKUIL GH FAZIL M</cp:lastModifiedBy>
  <cp:revision>106</cp:revision>
  <dcterms:created xsi:type="dcterms:W3CDTF">2019-10-03T05:44:16Z</dcterms:created>
  <dcterms:modified xsi:type="dcterms:W3CDTF">2020-12-18T16:26:29Z</dcterms:modified>
</cp:coreProperties>
</file>