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308" r:id="rId2"/>
    <p:sldId id="256" r:id="rId3"/>
    <p:sldId id="290" r:id="rId4"/>
    <p:sldId id="289" r:id="rId5"/>
    <p:sldId id="292" r:id="rId6"/>
    <p:sldId id="259" r:id="rId7"/>
    <p:sldId id="301" r:id="rId8"/>
    <p:sldId id="293" r:id="rId9"/>
    <p:sldId id="297" r:id="rId10"/>
    <p:sldId id="294" r:id="rId11"/>
    <p:sldId id="295" r:id="rId12"/>
    <p:sldId id="299" r:id="rId13"/>
    <p:sldId id="298" r:id="rId14"/>
    <p:sldId id="302" r:id="rId15"/>
    <p:sldId id="304" r:id="rId16"/>
    <p:sldId id="305" r:id="rId17"/>
    <p:sldId id="307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>
      <p:cViewPr varScale="1">
        <p:scale>
          <a:sx n="67" d="100"/>
          <a:sy n="67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652A7-2007-4145-8403-B62A2539A45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569703-407A-411D-9944-24C9E9164127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পৃথিবীর গতি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38879A-4D04-41AC-BAB7-98874AEB4BF7}" type="parTrans" cxnId="{7E2DD403-BF6A-4E36-8677-F65D1E68DF66}">
      <dgm:prSet/>
      <dgm:spPr/>
      <dgm:t>
        <a:bodyPr/>
        <a:lstStyle/>
        <a:p>
          <a:endParaRPr lang="en-US"/>
        </a:p>
      </dgm:t>
    </dgm:pt>
    <dgm:pt modelId="{094CB48A-B8E8-49E8-A798-D344DD652A73}" type="sibTrans" cxnId="{7E2DD403-BF6A-4E36-8677-F65D1E68DF66}">
      <dgm:prSet/>
      <dgm:spPr/>
      <dgm:t>
        <a:bodyPr/>
        <a:lstStyle/>
        <a:p>
          <a:endParaRPr lang="en-US"/>
        </a:p>
      </dgm:t>
    </dgm:pt>
    <dgm:pt modelId="{A09E0E56-F3AC-4DE6-8049-F346CAE6F388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আহ্নিক গতি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80FF7-4198-485F-BE27-5E9AB59442D4}" type="parTrans" cxnId="{97E7334E-53FC-4F60-98A4-243DDD587920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9A671-899D-4B87-9397-CA94AA9888AC}" type="sibTrans" cxnId="{97E7334E-53FC-4F60-98A4-243DDD587920}">
      <dgm:prSet/>
      <dgm:spPr/>
      <dgm:t>
        <a:bodyPr/>
        <a:lstStyle/>
        <a:p>
          <a:endParaRPr lang="en-US"/>
        </a:p>
      </dgm:t>
    </dgm:pt>
    <dgm:pt modelId="{00F9776F-514F-445E-9D85-5ED0DF89601C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বার্ষিক গতি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EBBD30-27E2-4AD7-8894-33054C8A259E}" type="parTrans" cxnId="{5F8ABBED-85DC-460C-A593-4F9F3FAD1273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DF8F2-DC9F-4D76-A210-4B28CA69EAA5}" type="sibTrans" cxnId="{5F8ABBED-85DC-460C-A593-4F9F3FAD1273}">
      <dgm:prSet/>
      <dgm:spPr/>
      <dgm:t>
        <a:bodyPr/>
        <a:lstStyle/>
        <a:p>
          <a:endParaRPr lang="en-US"/>
        </a:p>
      </dgm:t>
    </dgm:pt>
    <dgm:pt modelId="{4628D8CB-2648-4BA9-BE6B-B6CF39DFDF94}" type="pres">
      <dgm:prSet presAssocID="{B86652A7-2007-4145-8403-B62A2539A4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24854C-AD40-4C42-BE45-5BB909EDD0E1}" type="pres">
      <dgm:prSet presAssocID="{95569703-407A-411D-9944-24C9E9164127}" presName="hierRoot1" presStyleCnt="0"/>
      <dgm:spPr/>
    </dgm:pt>
    <dgm:pt modelId="{4066BEBC-2AE6-4347-B33D-07AADC48B753}" type="pres">
      <dgm:prSet presAssocID="{95569703-407A-411D-9944-24C9E9164127}" presName="composite" presStyleCnt="0"/>
      <dgm:spPr/>
    </dgm:pt>
    <dgm:pt modelId="{3F0C044A-4A90-4B7A-8BFE-CE6AC26A2061}" type="pres">
      <dgm:prSet presAssocID="{95569703-407A-411D-9944-24C9E9164127}" presName="background" presStyleLbl="node0" presStyleIdx="0" presStyleCnt="1"/>
      <dgm:spPr/>
    </dgm:pt>
    <dgm:pt modelId="{C29AF2BD-9752-4503-BFBA-09650FE201B5}" type="pres">
      <dgm:prSet presAssocID="{95569703-407A-411D-9944-24C9E9164127}" presName="text" presStyleLbl="fgAcc0" presStyleIdx="0" presStyleCnt="1" custScaleX="98439" custScaleY="39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83DEB6-1CB6-4A4A-89CB-4A406FE4C22C}" type="pres">
      <dgm:prSet presAssocID="{95569703-407A-411D-9944-24C9E9164127}" presName="hierChild2" presStyleCnt="0"/>
      <dgm:spPr/>
    </dgm:pt>
    <dgm:pt modelId="{037472B9-A248-4340-89EE-C063EB5E2D87}" type="pres">
      <dgm:prSet presAssocID="{FE580FF7-4198-485F-BE27-5E9AB59442D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C9CE960-18AE-4DE9-8149-A7B35D0B474C}" type="pres">
      <dgm:prSet presAssocID="{A09E0E56-F3AC-4DE6-8049-F346CAE6F388}" presName="hierRoot2" presStyleCnt="0"/>
      <dgm:spPr/>
    </dgm:pt>
    <dgm:pt modelId="{F7FB9915-6631-40FC-B602-A4C51F2D12F8}" type="pres">
      <dgm:prSet presAssocID="{A09E0E56-F3AC-4DE6-8049-F346CAE6F388}" presName="composite2" presStyleCnt="0"/>
      <dgm:spPr/>
    </dgm:pt>
    <dgm:pt modelId="{C88EBDCA-8F44-496F-A4D9-EC8B1493E5D4}" type="pres">
      <dgm:prSet presAssocID="{A09E0E56-F3AC-4DE6-8049-F346CAE6F388}" presName="background2" presStyleLbl="node2" presStyleIdx="0" presStyleCnt="2"/>
      <dgm:spPr/>
    </dgm:pt>
    <dgm:pt modelId="{EFC631A0-215A-41A8-BD4C-60F7CF0DF1E9}" type="pres">
      <dgm:prSet presAssocID="{A09E0E56-F3AC-4DE6-8049-F346CAE6F388}" presName="text2" presStyleLbl="fgAcc2" presStyleIdx="0" presStyleCnt="2" custScaleX="81479" custScaleY="35687" custLinFactNeighborX="-41885" custLinFactNeighborY="-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661AF-FCB3-4911-B763-E675CE19E2E5}" type="pres">
      <dgm:prSet presAssocID="{A09E0E56-F3AC-4DE6-8049-F346CAE6F388}" presName="hierChild3" presStyleCnt="0"/>
      <dgm:spPr/>
    </dgm:pt>
    <dgm:pt modelId="{3DA47326-A0C0-461B-A07B-F4738B004191}" type="pres">
      <dgm:prSet presAssocID="{C9EBBD30-27E2-4AD7-8894-33054C8A259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6643441-DD54-4BBB-B8B0-7A2D3BEDC2EC}" type="pres">
      <dgm:prSet presAssocID="{00F9776F-514F-445E-9D85-5ED0DF89601C}" presName="hierRoot2" presStyleCnt="0"/>
      <dgm:spPr/>
    </dgm:pt>
    <dgm:pt modelId="{2A5695C9-D109-4127-A4AD-D94ECA46B3A6}" type="pres">
      <dgm:prSet presAssocID="{00F9776F-514F-445E-9D85-5ED0DF89601C}" presName="composite2" presStyleCnt="0"/>
      <dgm:spPr/>
    </dgm:pt>
    <dgm:pt modelId="{42122A28-C7B7-45A8-ACEE-BE8F6EEAF405}" type="pres">
      <dgm:prSet presAssocID="{00F9776F-514F-445E-9D85-5ED0DF89601C}" presName="background2" presStyleLbl="node2" presStyleIdx="1" presStyleCnt="2"/>
      <dgm:spPr/>
    </dgm:pt>
    <dgm:pt modelId="{975B7CFF-4634-454A-A6DE-3D86C71350DB}" type="pres">
      <dgm:prSet presAssocID="{00F9776F-514F-445E-9D85-5ED0DF89601C}" presName="text2" presStyleLbl="fgAcc2" presStyleIdx="1" presStyleCnt="2" custScaleX="84118" custScaleY="33232" custLinFactNeighborX="74143" custLinFactNeighborY="-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840A5-52A8-448E-86B7-3B4C621161A8}" type="pres">
      <dgm:prSet presAssocID="{00F9776F-514F-445E-9D85-5ED0DF89601C}" presName="hierChild3" presStyleCnt="0"/>
      <dgm:spPr/>
    </dgm:pt>
  </dgm:ptLst>
  <dgm:cxnLst>
    <dgm:cxn modelId="{AD398200-CDE2-475A-8694-2D3A40BB331E}" type="presOf" srcId="{00F9776F-514F-445E-9D85-5ED0DF89601C}" destId="{975B7CFF-4634-454A-A6DE-3D86C71350DB}" srcOrd="0" destOrd="0" presId="urn:microsoft.com/office/officeart/2005/8/layout/hierarchy1"/>
    <dgm:cxn modelId="{6936F353-8F19-4580-AA9E-741B4066187F}" type="presOf" srcId="{FE580FF7-4198-485F-BE27-5E9AB59442D4}" destId="{037472B9-A248-4340-89EE-C063EB5E2D87}" srcOrd="0" destOrd="0" presId="urn:microsoft.com/office/officeart/2005/8/layout/hierarchy1"/>
    <dgm:cxn modelId="{435D22C7-D83A-4392-972C-EC010811EA81}" type="presOf" srcId="{A09E0E56-F3AC-4DE6-8049-F346CAE6F388}" destId="{EFC631A0-215A-41A8-BD4C-60F7CF0DF1E9}" srcOrd="0" destOrd="0" presId="urn:microsoft.com/office/officeart/2005/8/layout/hierarchy1"/>
    <dgm:cxn modelId="{44BC69C2-7119-42BA-A31F-A8416D80B1BE}" type="presOf" srcId="{B86652A7-2007-4145-8403-B62A2539A455}" destId="{4628D8CB-2648-4BA9-BE6B-B6CF39DFDF94}" srcOrd="0" destOrd="0" presId="urn:microsoft.com/office/officeart/2005/8/layout/hierarchy1"/>
    <dgm:cxn modelId="{AF760E20-72DF-470D-857F-7C8BB9B184BE}" type="presOf" srcId="{C9EBBD30-27E2-4AD7-8894-33054C8A259E}" destId="{3DA47326-A0C0-461B-A07B-F4738B004191}" srcOrd="0" destOrd="0" presId="urn:microsoft.com/office/officeart/2005/8/layout/hierarchy1"/>
    <dgm:cxn modelId="{0A166185-E539-47E6-8A8C-FEED9C1429CA}" type="presOf" srcId="{95569703-407A-411D-9944-24C9E9164127}" destId="{C29AF2BD-9752-4503-BFBA-09650FE201B5}" srcOrd="0" destOrd="0" presId="urn:microsoft.com/office/officeart/2005/8/layout/hierarchy1"/>
    <dgm:cxn modelId="{97E7334E-53FC-4F60-98A4-243DDD587920}" srcId="{95569703-407A-411D-9944-24C9E9164127}" destId="{A09E0E56-F3AC-4DE6-8049-F346CAE6F388}" srcOrd="0" destOrd="0" parTransId="{FE580FF7-4198-485F-BE27-5E9AB59442D4}" sibTransId="{6309A671-899D-4B87-9397-CA94AA9888AC}"/>
    <dgm:cxn modelId="{7E2DD403-BF6A-4E36-8677-F65D1E68DF66}" srcId="{B86652A7-2007-4145-8403-B62A2539A455}" destId="{95569703-407A-411D-9944-24C9E9164127}" srcOrd="0" destOrd="0" parTransId="{D638879A-4D04-41AC-BAB7-98874AEB4BF7}" sibTransId="{094CB48A-B8E8-49E8-A798-D344DD652A73}"/>
    <dgm:cxn modelId="{5F8ABBED-85DC-460C-A593-4F9F3FAD1273}" srcId="{95569703-407A-411D-9944-24C9E9164127}" destId="{00F9776F-514F-445E-9D85-5ED0DF89601C}" srcOrd="1" destOrd="0" parTransId="{C9EBBD30-27E2-4AD7-8894-33054C8A259E}" sibTransId="{71ADF8F2-DC9F-4D76-A210-4B28CA69EAA5}"/>
    <dgm:cxn modelId="{FE54F114-F3C4-47B1-BAB4-08E6719BB068}" type="presParOf" srcId="{4628D8CB-2648-4BA9-BE6B-B6CF39DFDF94}" destId="{8D24854C-AD40-4C42-BE45-5BB909EDD0E1}" srcOrd="0" destOrd="0" presId="urn:microsoft.com/office/officeart/2005/8/layout/hierarchy1"/>
    <dgm:cxn modelId="{46FE0EDF-8010-46E0-9BC0-31D68138EE57}" type="presParOf" srcId="{8D24854C-AD40-4C42-BE45-5BB909EDD0E1}" destId="{4066BEBC-2AE6-4347-B33D-07AADC48B753}" srcOrd="0" destOrd="0" presId="urn:microsoft.com/office/officeart/2005/8/layout/hierarchy1"/>
    <dgm:cxn modelId="{B71A37DD-7751-40C3-8541-BDCB0431F78D}" type="presParOf" srcId="{4066BEBC-2AE6-4347-B33D-07AADC48B753}" destId="{3F0C044A-4A90-4B7A-8BFE-CE6AC26A2061}" srcOrd="0" destOrd="0" presId="urn:microsoft.com/office/officeart/2005/8/layout/hierarchy1"/>
    <dgm:cxn modelId="{214238A4-15F5-426D-BA84-66FFC681B911}" type="presParOf" srcId="{4066BEBC-2AE6-4347-B33D-07AADC48B753}" destId="{C29AF2BD-9752-4503-BFBA-09650FE201B5}" srcOrd="1" destOrd="0" presId="urn:microsoft.com/office/officeart/2005/8/layout/hierarchy1"/>
    <dgm:cxn modelId="{A8CCC9E0-ED0E-4BA7-826F-0618400AF6FA}" type="presParOf" srcId="{8D24854C-AD40-4C42-BE45-5BB909EDD0E1}" destId="{7383DEB6-1CB6-4A4A-89CB-4A406FE4C22C}" srcOrd="1" destOrd="0" presId="urn:microsoft.com/office/officeart/2005/8/layout/hierarchy1"/>
    <dgm:cxn modelId="{CFFC5FFE-FDA6-4E5F-84C6-6A0AD6DDEF4A}" type="presParOf" srcId="{7383DEB6-1CB6-4A4A-89CB-4A406FE4C22C}" destId="{037472B9-A248-4340-89EE-C063EB5E2D87}" srcOrd="0" destOrd="0" presId="urn:microsoft.com/office/officeart/2005/8/layout/hierarchy1"/>
    <dgm:cxn modelId="{DB00B1D2-F614-468F-B5BD-FF8E720C8596}" type="presParOf" srcId="{7383DEB6-1CB6-4A4A-89CB-4A406FE4C22C}" destId="{1C9CE960-18AE-4DE9-8149-A7B35D0B474C}" srcOrd="1" destOrd="0" presId="urn:microsoft.com/office/officeart/2005/8/layout/hierarchy1"/>
    <dgm:cxn modelId="{1314C28E-F5A9-4E1A-9399-131BD38DA33E}" type="presParOf" srcId="{1C9CE960-18AE-4DE9-8149-A7B35D0B474C}" destId="{F7FB9915-6631-40FC-B602-A4C51F2D12F8}" srcOrd="0" destOrd="0" presId="urn:microsoft.com/office/officeart/2005/8/layout/hierarchy1"/>
    <dgm:cxn modelId="{06E91C31-4F9B-4E6A-9881-7984C98739CB}" type="presParOf" srcId="{F7FB9915-6631-40FC-B602-A4C51F2D12F8}" destId="{C88EBDCA-8F44-496F-A4D9-EC8B1493E5D4}" srcOrd="0" destOrd="0" presId="urn:microsoft.com/office/officeart/2005/8/layout/hierarchy1"/>
    <dgm:cxn modelId="{DBA7048D-8B76-44AC-94AE-26BC63820C31}" type="presParOf" srcId="{F7FB9915-6631-40FC-B602-A4C51F2D12F8}" destId="{EFC631A0-215A-41A8-BD4C-60F7CF0DF1E9}" srcOrd="1" destOrd="0" presId="urn:microsoft.com/office/officeart/2005/8/layout/hierarchy1"/>
    <dgm:cxn modelId="{70AE4263-CF90-42B4-B88D-65A43D18A69F}" type="presParOf" srcId="{1C9CE960-18AE-4DE9-8149-A7B35D0B474C}" destId="{8A7661AF-FCB3-4911-B763-E675CE19E2E5}" srcOrd="1" destOrd="0" presId="urn:microsoft.com/office/officeart/2005/8/layout/hierarchy1"/>
    <dgm:cxn modelId="{350D47B3-DD07-4934-AE08-169F68F8D5B2}" type="presParOf" srcId="{7383DEB6-1CB6-4A4A-89CB-4A406FE4C22C}" destId="{3DA47326-A0C0-461B-A07B-F4738B004191}" srcOrd="2" destOrd="0" presId="urn:microsoft.com/office/officeart/2005/8/layout/hierarchy1"/>
    <dgm:cxn modelId="{1AA3F7B1-23AA-4882-AECE-9CF54AC1D729}" type="presParOf" srcId="{7383DEB6-1CB6-4A4A-89CB-4A406FE4C22C}" destId="{06643441-DD54-4BBB-B8B0-7A2D3BEDC2EC}" srcOrd="3" destOrd="0" presId="urn:microsoft.com/office/officeart/2005/8/layout/hierarchy1"/>
    <dgm:cxn modelId="{9C320D65-D493-48E4-A071-28D99EB09825}" type="presParOf" srcId="{06643441-DD54-4BBB-B8B0-7A2D3BEDC2EC}" destId="{2A5695C9-D109-4127-A4AD-D94ECA46B3A6}" srcOrd="0" destOrd="0" presId="urn:microsoft.com/office/officeart/2005/8/layout/hierarchy1"/>
    <dgm:cxn modelId="{18532EEA-CE44-47EC-AD87-4573850C051D}" type="presParOf" srcId="{2A5695C9-D109-4127-A4AD-D94ECA46B3A6}" destId="{42122A28-C7B7-45A8-ACEE-BE8F6EEAF405}" srcOrd="0" destOrd="0" presId="urn:microsoft.com/office/officeart/2005/8/layout/hierarchy1"/>
    <dgm:cxn modelId="{9071D3A8-6BDA-4AA1-924F-6999989BC3A3}" type="presParOf" srcId="{2A5695C9-D109-4127-A4AD-D94ECA46B3A6}" destId="{975B7CFF-4634-454A-A6DE-3D86C71350DB}" srcOrd="1" destOrd="0" presId="urn:microsoft.com/office/officeart/2005/8/layout/hierarchy1"/>
    <dgm:cxn modelId="{A300EC83-4EA1-4B86-BB1F-C3F24580A79E}" type="presParOf" srcId="{06643441-DD54-4BBB-B8B0-7A2D3BEDC2EC}" destId="{D3C840A5-52A8-448E-86B7-3B4C621161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47326-A0C0-461B-A07B-F4738B004191}">
      <dsp:nvSpPr>
        <dsp:cNvPr id="0" name=""/>
        <dsp:cNvSpPr/>
      </dsp:nvSpPr>
      <dsp:spPr>
        <a:xfrm>
          <a:off x="3551850" y="829542"/>
          <a:ext cx="2174377" cy="94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537"/>
              </a:lnTo>
              <a:lnTo>
                <a:pt x="2174377" y="640537"/>
              </a:lnTo>
              <a:lnTo>
                <a:pt x="2174377" y="9439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472B9-A248-4340-89EE-C063EB5E2D87}">
      <dsp:nvSpPr>
        <dsp:cNvPr id="0" name=""/>
        <dsp:cNvSpPr/>
      </dsp:nvSpPr>
      <dsp:spPr>
        <a:xfrm>
          <a:off x="970358" y="829542"/>
          <a:ext cx="2581491" cy="943939"/>
        </a:xfrm>
        <a:custGeom>
          <a:avLst/>
          <a:gdLst/>
          <a:ahLst/>
          <a:cxnLst/>
          <a:rect l="0" t="0" r="0" b="0"/>
          <a:pathLst>
            <a:path>
              <a:moveTo>
                <a:pt x="2581491" y="0"/>
              </a:moveTo>
              <a:lnTo>
                <a:pt x="2581491" y="640537"/>
              </a:lnTo>
              <a:lnTo>
                <a:pt x="0" y="640537"/>
              </a:lnTo>
              <a:lnTo>
                <a:pt x="0" y="9439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C044A-4A90-4B7A-8BFE-CE6AC26A2061}">
      <dsp:nvSpPr>
        <dsp:cNvPr id="0" name=""/>
        <dsp:cNvSpPr/>
      </dsp:nvSpPr>
      <dsp:spPr>
        <a:xfrm>
          <a:off x="1939863" y="267"/>
          <a:ext cx="3223972" cy="829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9AF2BD-9752-4503-BFBA-09650FE201B5}">
      <dsp:nvSpPr>
        <dsp:cNvPr id="0" name=""/>
        <dsp:cNvSpPr/>
      </dsp:nvSpPr>
      <dsp:spPr>
        <a:xfrm>
          <a:off x="2303763" y="345972"/>
          <a:ext cx="3223972" cy="82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পৃথিবীর গতি </a:t>
          </a:r>
          <a:endParaRPr lang="en-US" sz="3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8052" y="370261"/>
        <a:ext cx="3175394" cy="780696"/>
      </dsp:txXfrm>
    </dsp:sp>
    <dsp:sp modelId="{C88EBDCA-8F44-496F-A4D9-EC8B1493E5D4}">
      <dsp:nvSpPr>
        <dsp:cNvPr id="0" name=""/>
        <dsp:cNvSpPr/>
      </dsp:nvSpPr>
      <dsp:spPr>
        <a:xfrm>
          <a:off x="-363899" y="1773481"/>
          <a:ext cx="2668516" cy="742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C631A0-215A-41A8-BD4C-60F7CF0DF1E9}">
      <dsp:nvSpPr>
        <dsp:cNvPr id="0" name=""/>
        <dsp:cNvSpPr/>
      </dsp:nvSpPr>
      <dsp:spPr>
        <a:xfrm>
          <a:off x="0" y="2119186"/>
          <a:ext cx="2668516" cy="742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আহ্নিক গতি </a:t>
          </a:r>
          <a:endParaRPr lang="en-US" sz="3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38" y="2140924"/>
        <a:ext cx="2625040" cy="698701"/>
      </dsp:txXfrm>
    </dsp:sp>
    <dsp:sp modelId="{42122A28-C7B7-45A8-ACEE-BE8F6EEAF405}">
      <dsp:nvSpPr>
        <dsp:cNvPr id="0" name=""/>
        <dsp:cNvSpPr/>
      </dsp:nvSpPr>
      <dsp:spPr>
        <a:xfrm>
          <a:off x="4348754" y="1773481"/>
          <a:ext cx="2754945" cy="69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B7CFF-4634-454A-A6DE-3D86C71350DB}">
      <dsp:nvSpPr>
        <dsp:cNvPr id="0" name=""/>
        <dsp:cNvSpPr/>
      </dsp:nvSpPr>
      <dsp:spPr>
        <a:xfrm>
          <a:off x="4712654" y="2119186"/>
          <a:ext cx="2754945" cy="691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বার্ষিক গতি </a:t>
          </a:r>
          <a:endParaRPr lang="en-US" sz="3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32896" y="2139428"/>
        <a:ext cx="2714461" cy="65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7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2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7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9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1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1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85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0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197133-D91D-4BAB-8E6D-E7BE04B2E53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9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4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76500" y="38101"/>
            <a:ext cx="4267200" cy="6477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আহ্নিক গতি ও বার্ষিক গতি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801027"/>
            <a:ext cx="2754945" cy="626483"/>
            <a:chOff x="4712654" y="2119186"/>
            <a:chExt cx="2754945" cy="691121"/>
          </a:xfrm>
        </p:grpSpPr>
        <p:sp>
          <p:nvSpPr>
            <p:cNvPr id="5" name="Rounded Rectangle 4"/>
            <p:cNvSpPr/>
            <p:nvPr/>
          </p:nvSpPr>
          <p:spPr>
            <a:xfrm>
              <a:off x="4712654" y="2119186"/>
              <a:ext cx="2754945" cy="6911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32896" y="2139428"/>
              <a:ext cx="2714461" cy="65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বার্ষিক গতি </a:t>
              </a:r>
              <a:endParaRPr lang="en-US" sz="3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242" y="1500398"/>
            <a:ext cx="7445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সৌরজগতের একটি গ্রহ। অন্যান্য গ্রহের মতো পৃথিবীও সূর্যের চারদিকে একটি নির্দিষ্ট পথে ঘুরে।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42" y="2490950"/>
            <a:ext cx="7597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নির্দিষ্ট কক্ষপথে পৃথিবীর আবর্তন গতিকে বার্ষিক গতি বলে।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42" y="3423057"/>
            <a:ext cx="7750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 ঘুরে আসতে পৃথিবীর সময় লাগে ৩৬৫ দিন ৬ ঘণ্টা।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6" y="3958555"/>
            <a:ext cx="5143500" cy="28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"/>
            <a:ext cx="9143999" cy="68554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9000" y="19492"/>
            <a:ext cx="3505200" cy="818708"/>
            <a:chOff x="0" y="2119186"/>
            <a:chExt cx="2668516" cy="742177"/>
          </a:xfrm>
        </p:grpSpPr>
        <p:sp>
          <p:nvSpPr>
            <p:cNvPr id="4" name="Rounded Rectangle 3"/>
            <p:cNvSpPr/>
            <p:nvPr/>
          </p:nvSpPr>
          <p:spPr>
            <a:xfrm>
              <a:off x="0" y="2119186"/>
              <a:ext cx="2668516" cy="7421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1738" y="2140924"/>
              <a:ext cx="2625040" cy="698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আহ্নিক গতি </a:t>
              </a:r>
              <a:endParaRPr lang="en-US" sz="36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81199" y="1219200"/>
            <a:ext cx="7162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ঘূর্ণনের  সাথে সাথে পৃথিবী লাটিমের মতো নিজ অক্ষের উপর ঘুরছে। নিজ অক্ষের উপর পৃথিবীর এই ঘূর্ণায়মান গতিকে আহ্নিক গতি বলে।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1" y="2736502"/>
            <a:ext cx="716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অক্ষে একবার ঘুরে আসতে পৃথিবীর ২৩ ঘণ্টা ৫৬ মিনিট সময় লাগে যা এক দিনের সমান।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1064" y="3854228"/>
            <a:ext cx="6754502" cy="3003772"/>
            <a:chOff x="2361064" y="3549428"/>
            <a:chExt cx="6754502" cy="30037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796"/>
            <a:stretch/>
          </p:blipFill>
          <p:spPr>
            <a:xfrm>
              <a:off x="4571999" y="3549428"/>
              <a:ext cx="4543567" cy="29775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7" r="47738"/>
            <a:stretch/>
          </p:blipFill>
          <p:spPr>
            <a:xfrm>
              <a:off x="2361064" y="3599634"/>
              <a:ext cx="2210936" cy="2953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9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9892" y="279690"/>
            <a:ext cx="3279820" cy="7308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prstTxWarp prst="textTriangle">
              <a:avLst>
                <a:gd name="adj" fmla="val 1412"/>
              </a:avLst>
            </a:prstTxWarp>
            <a:spAutoFit/>
          </a:bodyPr>
          <a:lstStyle/>
          <a:p>
            <a:pPr algn="ctr"/>
            <a:r>
              <a:rPr lang="bn-BD" sz="2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as-IN" sz="2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sp>
        <p:nvSpPr>
          <p:cNvPr id="4" name="TextBox 3"/>
          <p:cNvSpPr txBox="1"/>
          <p:nvPr/>
        </p:nvSpPr>
        <p:spPr>
          <a:xfrm rot="733395">
            <a:off x="1411296" y="3132854"/>
            <a:ext cx="6845869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3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পৃথিবীর কক্ষপথ এঁকে আহ্নিক গতি ও বার্ষিক গতি দেখাও। </a:t>
            </a:r>
            <a:endParaRPr lang="as-IN" sz="33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-24025"/>
            <a:ext cx="42672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রাত কেন হয়?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960" y="997413"/>
            <a:ext cx="7515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প্রতি ২৪ ঘণ্টায় নিজ অক্ষে একবার সম্পূর্ণ ঘুরে আসে। এ কারণে প্রতিদিন সকালে পূর্বদিকে সূর্য উঠে এবং সন্ধ্যায় পশ্চিমে অস্ত যায়।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149" y="3896688"/>
            <a:ext cx="7505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একদিন সূর্যের দিকে মুখ করে থাকে অপরদিক সূর্যের বিপরীতে থাকে।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149" y="4991098"/>
            <a:ext cx="7486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দিক সূর্যের দিকে মুখ করে থাকে সেই দিকটায় দিন এবং যে দিক সূর্যের বিপরীতে থাকে সেই দিকটায় রাত হয়।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0" y="1935848"/>
            <a:ext cx="4543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4038600"/>
            <a:ext cx="3924300" cy="2588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905000" y="13318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 ঘরে টেবিলের উপর উপর জলন্ত মোমবাতিকে সূর্য এবং ভূগোলকে পৃথিবী হিসেবে কল্পনা করি।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2700" y="0"/>
            <a:ext cx="42672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রাত সংঘটনের পরীক্ষা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438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জলন্ত মোমবাতির সামনে ভূগোলটি ঘুরালে দেখা যাবে বাতির সামনের অংশ আলোকিত এবং তার বিপরীত অংশে অন্ধকার থাকে।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5153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 অংশে দিন এবং অন্ধকার অংশে রাত হয়।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87"/>
          <a:stretch/>
        </p:blipFill>
        <p:spPr>
          <a:xfrm>
            <a:off x="4419600" y="4038600"/>
            <a:ext cx="4457700" cy="2588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64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8458200" cy="682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018" y="2819400"/>
            <a:ext cx="8616617" cy="1903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37338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as-IN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017" y="3294277"/>
            <a:ext cx="8235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আবর্তন গতি না থাকলে দিন রাত সংঘটিত হতো না – ব্যাখ্যা কর।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286000"/>
            <a:ext cx="37338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-6017" y="3294277"/>
            <a:ext cx="8921417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পৃথিবীর ঘুরে আসতে কত দিন সময় লাগে?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অক্ষে একবার আবর্তন করতে পৃথিবীর কত সময় লাগে?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কোন দিকে ঘুরে?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গতির ফলে কী হয়?</a:t>
            </a:r>
          </a:p>
        </p:txBody>
      </p:sp>
    </p:spTree>
    <p:extLst>
      <p:ext uri="{BB962C8B-B14F-4D97-AF65-F5344CB8AC3E}">
        <p14:creationId xmlns:p14="http://schemas.microsoft.com/office/powerpoint/2010/main" val="6653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2286000"/>
            <a:ext cx="7239000" cy="36490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861333"/>
            <a:ext cx="5108516" cy="134846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50" y="3334554"/>
            <a:ext cx="4457700" cy="2419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9714" y="2380447"/>
            <a:ext cx="6654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এবং রাত হওয়ার কারণ নিচের চিত্রের সাহায্যে বর্ণনা কর।  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4334301" y="0"/>
            <a:ext cx="48096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91200"/>
            <a:ext cx="9144000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5860"/>
            <a:ext cx="3657600" cy="2439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724400" y="3870216"/>
            <a:ext cx="3886200" cy="245438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</a:t>
            </a:r>
            <a:r>
              <a:rPr lang="bn-BD" sz="2400" b="1" kern="0" spc="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 মাদারীপুর</a:t>
            </a:r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075"/>
            <a:ext cx="3886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609600" y="3870216"/>
            <a:ext cx="3733800" cy="24543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পৃথিবীর গতি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অষ্টম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00350" y="3029204"/>
            <a:ext cx="3695700" cy="762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06" y="3471519"/>
            <a:ext cx="3661012" cy="2438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8256"/>
            <a:ext cx="3810000" cy="24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984612" y="-1"/>
            <a:ext cx="4724400" cy="5888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6009396"/>
            <a:ext cx="5257800" cy="4810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মাধ্যমে কী দেখতে পাচ্ছি?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19" y="688385"/>
            <a:ext cx="3886200" cy="24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5" y="3432054"/>
            <a:ext cx="3802835" cy="237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20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609600" y="685800"/>
            <a:ext cx="7924800" cy="5562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62200" y="1981202"/>
            <a:ext cx="4038600" cy="274319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পৃথিবীর গতি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3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24100" y="0"/>
            <a:ext cx="44957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64770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24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 কী তা বলতে পারবে। </a:t>
            </a:r>
            <a:endParaRPr lang="en-US" sz="24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24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 ও বার্ষিক গতি ব্যাখ্যা করতে পারবে। </a:t>
            </a:r>
            <a:endParaRPr lang="en-US" sz="24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24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গতির কারণে কীভাবে দিন রাত্রি হয় তা বর্ণনা করতে পারবে। </a:t>
            </a:r>
            <a:endParaRPr lang="en-US" sz="24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107680" cy="1384995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শক্তির দ্বারা নিয়ন্ত্রিত হয়ে সূর্যকে কেন্দ্র করে পৃথিবী নিজ অক্ষে আবর্তন করছে এবং নির্দিষ্ট কক্ষপথে সূর্যের চারদিকে পরিক্রমণ করছে। একে পৃথিবীর গতি বলে। 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গতি কী?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144" y="2711583"/>
            <a:ext cx="3866018" cy="3399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পৃথিবী কিভাবে সূর্যের চারদিকে ঘুরে - Earth Rotation- Earth Rotation Around  The Sun in Bangla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11583"/>
            <a:ext cx="3657601" cy="3399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9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446375"/>
            <a:ext cx="8382000" cy="133003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প্রাণকেন্দ্র হলো সূর্য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 ৮টি গ্রহ, শতাধিক উপগ্রহ, হাজার হাজার গ্রহাণুপুঞ্জ, ও লক্ষ লক্ষ ধূমকেতু রয়েছে।  গ্রহগুলো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বলের প্রভাবে সূর্যের চারদিকে ঘুরছে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3 (Border and Accent Bar) 13"/>
          <p:cNvSpPr/>
          <p:nvPr/>
        </p:nvSpPr>
        <p:spPr>
          <a:xfrm>
            <a:off x="762000" y="3276600"/>
            <a:ext cx="990600" cy="7620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56025"/>
              <a:gd name="adj8" fmla="val 1497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ine Callout 3 (Border and Accent Bar) 26"/>
          <p:cNvSpPr/>
          <p:nvPr/>
        </p:nvSpPr>
        <p:spPr>
          <a:xfrm>
            <a:off x="2743200" y="34290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বুধ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ine Callout 3 (Border and Accent Bar) 28"/>
          <p:cNvSpPr/>
          <p:nvPr/>
        </p:nvSpPr>
        <p:spPr>
          <a:xfrm rot="10800000">
            <a:off x="3581401" y="4952999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শুক্র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ine Callout 3 (Border and Accent Bar) 29"/>
          <p:cNvSpPr/>
          <p:nvPr/>
        </p:nvSpPr>
        <p:spPr>
          <a:xfrm rot="10800000">
            <a:off x="5410200" y="44958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Line Callout 3 (Border and Accent Bar) 34"/>
          <p:cNvSpPr/>
          <p:nvPr/>
        </p:nvSpPr>
        <p:spPr>
          <a:xfrm rot="10800000">
            <a:off x="7230687" y="40386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শনি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Line Callout 3 (Border and Accent Bar) 35"/>
          <p:cNvSpPr/>
          <p:nvPr/>
        </p:nvSpPr>
        <p:spPr>
          <a:xfrm>
            <a:off x="3886200" y="28956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Line Callout 3 (Border and Accent Bar) 40"/>
          <p:cNvSpPr/>
          <p:nvPr/>
        </p:nvSpPr>
        <p:spPr>
          <a:xfrm>
            <a:off x="5105400" y="2431474"/>
            <a:ext cx="838201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Line Callout 3 (Border and Accent Bar) 41"/>
          <p:cNvSpPr/>
          <p:nvPr/>
        </p:nvSpPr>
        <p:spPr>
          <a:xfrm>
            <a:off x="6319056" y="1905000"/>
            <a:ext cx="946265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Line Callout 3 (Border and Accent Bar) 42"/>
          <p:cNvSpPr/>
          <p:nvPr/>
        </p:nvSpPr>
        <p:spPr>
          <a:xfrm>
            <a:off x="7930342" y="1905000"/>
            <a:ext cx="832658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2843"/>
              <a:gd name="adj8" fmla="val 4248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7" grpId="0" animBg="1"/>
      <p:bldP spid="29" grpId="0" animBg="1"/>
      <p:bldP spid="30" grpId="0" animBg="1"/>
      <p:bldP spid="35" grpId="0" animBg="1"/>
      <p:bldP spid="36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8001000" cy="5638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76500" y="38100"/>
            <a:ext cx="42672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গতির প্রকারভেদ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9743456"/>
              </p:ext>
            </p:extLst>
          </p:nvPr>
        </p:nvGraphicFramePr>
        <p:xfrm>
          <a:off x="1066800" y="1244600"/>
          <a:ext cx="74676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3704" r="10833" b="23333"/>
          <a:stretch/>
        </p:blipFill>
        <p:spPr>
          <a:xfrm>
            <a:off x="762000" y="4191000"/>
            <a:ext cx="777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C044A-4A90-4B7A-8BFE-CE6AC26A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3F0C044A-4A90-4B7A-8BFE-CE6AC26A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3F0C044A-4A90-4B7A-8BFE-CE6AC26A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graphicEl>
                                              <a:dgm id="{3F0C044A-4A90-4B7A-8BFE-CE6AC26A2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9AF2BD-9752-4503-BFBA-09650FE2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graphicEl>
                                              <a:dgm id="{C29AF2BD-9752-4503-BFBA-09650FE2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graphicEl>
                                              <a:dgm id="{C29AF2BD-9752-4503-BFBA-09650FE2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C29AF2BD-9752-4503-BFBA-09650FE20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7472B9-A248-4340-89EE-C063EB5E2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graphicEl>
                                              <a:dgm id="{037472B9-A248-4340-89EE-C063EB5E2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graphicEl>
                                              <a:dgm id="{037472B9-A248-4340-89EE-C063EB5E2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graphicEl>
                                              <a:dgm id="{037472B9-A248-4340-89EE-C063EB5E2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EBDCA-8F44-496F-A4D9-EC8B1493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graphicEl>
                                              <a:dgm id="{C88EBDCA-8F44-496F-A4D9-EC8B1493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graphicEl>
                                              <a:dgm id="{C88EBDCA-8F44-496F-A4D9-EC8B1493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C88EBDCA-8F44-496F-A4D9-EC8B1493E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631A0-215A-41A8-BD4C-60F7CF0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graphicEl>
                                              <a:dgm id="{EFC631A0-215A-41A8-BD4C-60F7CF0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graphicEl>
                                              <a:dgm id="{EFC631A0-215A-41A8-BD4C-60F7CF0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graphicEl>
                                              <a:dgm id="{EFC631A0-215A-41A8-BD4C-60F7CF0DF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47326-A0C0-461B-A07B-F4738B004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>
                                            <p:graphicEl>
                                              <a:dgm id="{3DA47326-A0C0-461B-A07B-F4738B004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graphicEl>
                                              <a:dgm id="{3DA47326-A0C0-461B-A07B-F4738B004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3DA47326-A0C0-461B-A07B-F4738B004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22A28-C7B7-45A8-ACEE-BE8F6EEA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>
                                            <p:graphicEl>
                                              <a:dgm id="{42122A28-C7B7-45A8-ACEE-BE8F6EEA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>
                                            <p:graphicEl>
                                              <a:dgm id="{42122A28-C7B7-45A8-ACEE-BE8F6EEA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>
                                            <p:graphicEl>
                                              <a:dgm id="{42122A28-C7B7-45A8-ACEE-BE8F6EEAF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B7CFF-4634-454A-A6DE-3D86C7135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>
                                            <p:graphicEl>
                                              <a:dgm id="{975B7CFF-4634-454A-A6DE-3D86C7135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>
                                            <p:graphicEl>
                                              <a:dgm id="{975B7CFF-4634-454A-A6DE-3D86C7135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>
                                            <p:graphicEl>
                                              <a:dgm id="{975B7CFF-4634-454A-A6DE-3D86C7135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99" y="785117"/>
            <a:ext cx="2819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174" y="1865051"/>
            <a:ext cx="7010252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শক্তির সাহায্যে পৃথিবী সূর্যের চারদিকে ঘুরে?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671451"/>
            <a:ext cx="70104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পৃথিবী কোন দিক থেক কোন দিকে ঘুরে?</a:t>
            </a:r>
          </a:p>
        </p:txBody>
      </p:sp>
    </p:spTree>
    <p:extLst>
      <p:ext uri="{BB962C8B-B14F-4D97-AF65-F5344CB8AC3E}">
        <p14:creationId xmlns:p14="http://schemas.microsoft.com/office/powerpoint/2010/main" val="21607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1249</TotalTime>
  <Words>450</Words>
  <Application>Microsoft Office PowerPoint</Application>
  <PresentationFormat>On-screen Show (4:3)</PresentationFormat>
  <Paragraphs>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Nikosh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400</cp:revision>
  <dcterms:created xsi:type="dcterms:W3CDTF">2020-09-29T11:07:56Z</dcterms:created>
  <dcterms:modified xsi:type="dcterms:W3CDTF">2020-12-19T03:49:36Z</dcterms:modified>
</cp:coreProperties>
</file>