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725" r:id="rId2"/>
  </p:sldMasterIdLst>
  <p:notesMasterIdLst>
    <p:notesMasterId r:id="rId20"/>
  </p:notesMasterIdLst>
  <p:sldIdLst>
    <p:sldId id="272" r:id="rId3"/>
    <p:sldId id="273" r:id="rId4"/>
    <p:sldId id="282" r:id="rId5"/>
    <p:sldId id="283" r:id="rId6"/>
    <p:sldId id="301" r:id="rId7"/>
    <p:sldId id="302" r:id="rId8"/>
    <p:sldId id="285" r:id="rId9"/>
    <p:sldId id="287" r:id="rId10"/>
    <p:sldId id="295" r:id="rId11"/>
    <p:sldId id="289" r:id="rId12"/>
    <p:sldId id="292" r:id="rId13"/>
    <p:sldId id="293" r:id="rId14"/>
    <p:sldId id="305" r:id="rId15"/>
    <p:sldId id="307" r:id="rId16"/>
    <p:sldId id="304" r:id="rId17"/>
    <p:sldId id="30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58" autoAdjust="0"/>
    <p:restoredTop sz="75047" autoAdjust="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92E1C-B615-4923-BAE3-8AF1FD7363A1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A2B7E-8505-4D18-B585-B0DEC6E5E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7437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A2B7E-8505-4D18-B585-B0DEC6E5ED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2397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A2B7E-8505-4D18-B585-B0DEC6E5ED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871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A2B7E-8505-4D18-B585-B0DEC6E5ED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753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A2B7E-8505-4D18-B585-B0DEC6E5ED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607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208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509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8722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21543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2820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5638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1632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40846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35972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2693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0353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7469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1401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9567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56316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10193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196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5635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30944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96878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088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537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567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204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3154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03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360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686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43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878072-2A19-40D3-8F89-ED5DE3C50C4F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F4239B-FDF5-4B6E-83D3-357546E32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78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bidduth.kumar@gmail.com" TargetMode="Externa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1282" y="1594327"/>
            <a:ext cx="5840636" cy="63590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কালিন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লাইভ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345" y="3617055"/>
            <a:ext cx="1649050" cy="16000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643674" y="2300846"/>
            <a:ext cx="3750721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95" y="2393556"/>
            <a:ext cx="2445374" cy="20235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5246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2095" y="11045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814815" y="669956"/>
            <a:ext cx="10574447" cy="5459239"/>
          </a:xfrm>
          <a:prstGeom prst="round2DiagRect">
            <a:avLst>
              <a:gd name="adj1" fmla="val 23606"/>
              <a:gd name="adj2" fmla="val 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অনালাইন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উৎকর্ষ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সাধনের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ধারণার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 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লার্নিংয়ের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অধ্যায়।১৯৯৯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"ই-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"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এলিয়ট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ম্যাসি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ডিজনি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ওয়ার্ল্ডে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টেকলার্ন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সম্মেলনের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ওহিও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স্টেট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বিশ্ববিদ্যালয়ের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সিডনি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প্রেসি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প্রথমবারের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তরাও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১৭২৮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ফিলিপস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দূরবর্তী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কোর্স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বিশ্ববিদ্যালয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়।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পিছিয়ে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সরকারভিত্তিক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 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980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2095" y="11045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906255" y="608996"/>
            <a:ext cx="10574447" cy="5459239"/>
          </a:xfrm>
          <a:prstGeom prst="round2DiagRect">
            <a:avLst>
              <a:gd name="adj1" fmla="val 15153"/>
              <a:gd name="adj2" fmla="val 0"/>
            </a:avLst>
          </a:prstGeom>
          <a:solidFill>
            <a:srgbClr val="7030A0"/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সুবিধাসমূহ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বদৌলতে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 ই-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সুবিধাসমূহ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 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বৈষম্য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 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ছাত্র-ছাত্রীকে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৩. 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ছাত্র-ছাত্রী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পড়াশুনা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দূর্বল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টিউশন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সেটাও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৪. 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আপডেট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পাওয়া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়।</a:t>
            </a:r>
          </a:p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৫. 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কর্মকাণ্ড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হওয়া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গুরুত্বপূর্ণএকটি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788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803305" y="608996"/>
            <a:ext cx="10677397" cy="5459239"/>
          </a:xfrm>
          <a:prstGeom prst="round2DiagRect">
            <a:avLst>
              <a:gd name="adj1" fmla="val 17970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বাস্তবায়নের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চ্যালেঞ্জসমূহ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 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দেশগুলোতে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 ই-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বান্তবায়ন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গেলেও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অনুপাতে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আমারদের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ততোটা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ই-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বান্তবায়ন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যদিও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বেসরকারি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 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লানিং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ডটকম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জাগো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ব্র্যাক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ইস্টওয়েস্ট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এশিয়ান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বিশ্ববিদ্যালয়সহ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প্রেক্ষাপটে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ই-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বান্তবায়ন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চ্যালেঞ্জও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সর্বস্তরে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ছোঁয়া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সবখানে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লাগলেও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পৌঁছায়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সর্বস্তরে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 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 ২.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সহজলোভ্যতা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নিশ্চত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 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তুলনামূলকভাবে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ফ্রি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অনেকটাই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 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 ৩.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অনলাইনভিত্তিক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প্রতিষ্ঠানগুলোকে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আধুনিকায়ন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সম্ভবপর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অবকাঠামোগত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26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803305" y="608996"/>
            <a:ext cx="10677397" cy="5459239"/>
          </a:xfrm>
          <a:prstGeom prst="round2DiagRect">
            <a:avLst>
              <a:gd name="adj1" fmla="val 17970"/>
              <a:gd name="adj2" fmla="val 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কাঙ্খিত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যাত্রার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মানকেই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দক্ষতাকেও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 ই-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 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খ্যাতনামা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পছন্দের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 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সীমিত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জ্ঞানের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পরিধিকে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 ই-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 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বিস্তৃত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 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প্রাতিষ্ঠানিক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নিজেদের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 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803305" y="608996"/>
            <a:ext cx="10677397" cy="5459239"/>
          </a:xfrm>
          <a:prstGeom prst="round2DiagRect">
            <a:avLst>
              <a:gd name="adj1" fmla="val 1797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 ই-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পরিস্থিতিতে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সহায়তায়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 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প্রয়োজনীয়তা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বিশেষভাবে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পরিলক্ষিত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সময়ে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ইতোমধ্যে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শিক্ষাপ্রতিষ্ঠানে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শিক্ষার্থীদেরকে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 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একদিকে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অন্যদিকে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পছন্দমতো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বিষয়ে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গতানুগতিক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পরিপূর্ণ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বইয়ের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বিষয়ে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সহায়ক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তাছাড়া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লেকচারটি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পুনরায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সময়ে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সহায়তায়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 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906255" y="608996"/>
            <a:ext cx="10574447" cy="5459239"/>
          </a:xfrm>
          <a:prstGeom prst="round2DiagRect">
            <a:avLst>
              <a:gd name="adj1" fmla="val 32998"/>
              <a:gd name="adj2" fmla="val 0"/>
            </a:avLst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উপসংহার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ছড়িয়ে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প্রাতিষ্ঠানিক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সমপরিমাণ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সর্বস্তরে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ডিজিটালাইজেশনে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ই-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প্রয়য়োজন।ই-লার্নিং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বিষয়ে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গড়ে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তাছাড়া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লাগিয়ে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দিয়ে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প্রয়োজন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03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0597" y="816254"/>
            <a:ext cx="4132162" cy="7848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bn-IN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54" y="2376092"/>
            <a:ext cx="3857181" cy="2894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590046" y="747004"/>
            <a:ext cx="3993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9903" y="1631893"/>
            <a:ext cx="4939937" cy="466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18298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12" y="935419"/>
            <a:ext cx="5206821" cy="52068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09835" y="1539905"/>
            <a:ext cx="2863915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সকলকে</a:t>
            </a:r>
            <a:endParaRPr 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4050" b="1" spc="38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ধন্যবাদ</a:t>
            </a:r>
            <a:endParaRPr 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82" y="1158857"/>
            <a:ext cx="2073762" cy="22132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970" y="1325549"/>
            <a:ext cx="2073762" cy="22132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168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513394" y="3444594"/>
            <a:ext cx="3180049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  <a:p>
            <a:pPr algn="ctr"/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51249" y="3319819"/>
            <a:ext cx="4083833" cy="1852492"/>
          </a:xfrm>
        </p:spPr>
        <p:txBody>
          <a:bodyPr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ফাকল</a:t>
            </a:r>
            <a:r>
              <a:rPr lang="en-US" sz="1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লাইন্স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অ্যান্ড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bidduth.kumar@gmail.com</a:t>
            </a:r>
            <a:r>
              <a:rPr lang="en-US" sz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9" t="3517" r="53561" b="59848"/>
          <a:stretch/>
        </p:blipFill>
        <p:spPr>
          <a:xfrm>
            <a:off x="3501429" y="1759953"/>
            <a:ext cx="1456721" cy="15598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17871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475" y="1062038"/>
            <a:ext cx="91630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914646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2095" y="11045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784534" y="730009"/>
            <a:ext cx="10574447" cy="976871"/>
          </a:xfrm>
          <a:prstGeom prst="round2DiagRect">
            <a:avLst>
              <a:gd name="adj1" fmla="val 44772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84534" y="2081394"/>
            <a:ext cx="10574447" cy="3922511"/>
          </a:xfrm>
          <a:prstGeom prst="round2DiagRect">
            <a:avLst>
              <a:gd name="adj1" fmla="val 33661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পরিস্থিতিতে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  ই-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1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29997" y="752544"/>
            <a:ext cx="6006773" cy="101566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6294" y="2071715"/>
            <a:ext cx="7632792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এ্যাসাইনমেন্ট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9483" y="3298553"/>
            <a:ext cx="10378757" cy="280076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পরিস্থিতিতে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  ই-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7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 P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77" y="674995"/>
            <a:ext cx="3887237" cy="547122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5528" y="857024"/>
            <a:ext cx="5623227" cy="531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594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2095" y="11045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814815" y="669956"/>
            <a:ext cx="10574447" cy="5459239"/>
          </a:xfrm>
          <a:prstGeom prst="round2DiagRect">
            <a:avLst>
              <a:gd name="adj1" fmla="val 32998"/>
              <a:gd name="adj2" fmla="val 0"/>
            </a:avLst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“Information is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power”অর্থা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তথ্যই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অগ্রসর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হওয়ার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প্রতিযোগিতায়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পিছিয়ে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অবিস্মরণীয়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বিপ্লব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হয়ে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4095008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2095" y="11045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814815" y="669956"/>
            <a:ext cx="10574447" cy="5459239"/>
          </a:xfrm>
          <a:prstGeom prst="round2DiagRect">
            <a:avLst>
              <a:gd name="adj1" fmla="val 15498"/>
              <a:gd name="adj2" fmla="val 0"/>
            </a:avLst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বিশ্বায়নের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অনস্বীকার্য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তাকালেই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়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গভীরভাবে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জড়িয়ে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আজকেরে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দাঁড়িয়ে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অনেকটাই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হয়েছে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উন্নয়নের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সময়ে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এতটাই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পেয়েছে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ছোঁয়া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লেগেছে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আধুনিকায়ন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বদৌলতে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হয়েছে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ই-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নেটওয়ার্ক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সিডিরম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ই-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প্রক্রিয়া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9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726393" y="669956"/>
            <a:ext cx="10662869" cy="5459239"/>
          </a:xfrm>
          <a:prstGeom prst="round2DiagRect">
            <a:avLst>
              <a:gd name="adj1" fmla="val 18910"/>
              <a:gd name="adj2" fmla="val 0"/>
            </a:avLst>
          </a:prstGeom>
          <a:solidFill>
            <a:srgbClr val="0070C0"/>
          </a:solidFill>
          <a:ln w="76200"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করোনাকালে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যৌক্তিকতা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করোনাকালে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যৌক্তিকতা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থাবায়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কোণঠাসা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জনবহুল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অনেকটাই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বিপদের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 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পরিস্থির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ভয়াবহ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ভবিষ্য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কতোটা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কোমলমতি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বিবেচনা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যৌক্তিকসম্পন্ন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যুগোপযুগী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প্রতিষ্ঠিতও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821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268</Words>
  <Application>Microsoft Office PowerPoint</Application>
  <PresentationFormat>Custom</PresentationFormat>
  <Paragraphs>51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Organic</vt:lpstr>
      <vt:lpstr>করোনা কালিন লাইভ ক্লাসে সকলকে</vt:lpstr>
      <vt:lpstr>শিক্ষক পরিচিতি বিদ্যুৎ কুমার (সংগ্রাম) আইসিটি বিভাগ ফাকল পুলিশ লাইন্স স্কুল অ্যান্ড কলেজ, লালমনিরহাট। E-mail: bidduth.kumar@gmail.com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তোমাদের শুভেচ্ছা</dc:title>
  <dc:creator>User</dc:creator>
  <cp:lastModifiedBy>PHaKAL</cp:lastModifiedBy>
  <cp:revision>132</cp:revision>
  <dcterms:created xsi:type="dcterms:W3CDTF">2020-02-16T10:29:39Z</dcterms:created>
  <dcterms:modified xsi:type="dcterms:W3CDTF">2020-11-18T08:38:32Z</dcterms:modified>
</cp:coreProperties>
</file>