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7" r:id="rId2"/>
    <p:sldId id="258" r:id="rId3"/>
    <p:sldId id="256" r:id="rId4"/>
    <p:sldId id="259" r:id="rId5"/>
    <p:sldId id="260" r:id="rId6"/>
    <p:sldId id="267" r:id="rId7"/>
    <p:sldId id="261" r:id="rId8"/>
    <p:sldId id="263" r:id="rId9"/>
    <p:sldId id="262" r:id="rId10"/>
    <p:sldId id="264" r:id="rId11"/>
    <p:sldId id="266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50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2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0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91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5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0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1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7723EA-0846-49EF-AC06-47F6D32D003A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8F38B41-5665-4D9D-ABB5-65EFF60A03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540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21176"/>
          </a:xfrm>
        </p:spPr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সুস্বাগতম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1177"/>
            <a:ext cx="12192000" cy="468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4119" y="501134"/>
            <a:ext cx="993733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বিভাজনের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গুরুত্বঃ</a:t>
            </a:r>
          </a:p>
          <a:p>
            <a:endParaRPr lang="bn-IN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ব্যাক্টেরিয়া,সায়ানোব্যাক্টেরিয়া,ঈস্ট,কিছু এককোষী শৈবাল এ প্রক্রিয়ায়  কোষবিভাজন করে।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650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7702" y="1208536"/>
            <a:ext cx="729398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কোষবিভাজনের ধাপ গুলো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6" y="6553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98776" y="-34834"/>
            <a:ext cx="979322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bn-IN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কি ধরনের বিভাজন?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উত্তরঃসরাসরি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কোষবিভাজন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প্রক্রিয়ায় কয়টি অপত্য কোষের সৃষ্টি হয়?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উত্তরঃদুইটি।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জীবে এই কোষ বিভাজন দেখা যায়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ব্যাক্টেরিয়া,সায়ানোব্যাক্টেরিয়া,ঈস্ট,কিছু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এককোষী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শৈবাল।</a:t>
            </a: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34"/>
            <a:ext cx="2398776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8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8629" y="1680754"/>
            <a:ext cx="64363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কাজঃ</a:t>
            </a:r>
          </a:p>
          <a:p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এমাইটোসিসস কোষ বিভাজনের চিত্রটি আঁক।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0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211"/>
            <a:ext cx="12192000" cy="6331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29" y="1140823"/>
            <a:ext cx="25010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38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737360"/>
            <a:ext cx="4937760" cy="453628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শ্রেণীঃএকাদশ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বিষয়ঃজীববিজ্ঞান ১ম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অধ্যায়ঃ২য়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পিরিয়ডঃ৪র্থ</a:t>
            </a: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1737359"/>
            <a:ext cx="2980255" cy="2026413"/>
          </a:xfrm>
          <a:prstGeom prst="rect">
            <a:avLst/>
          </a:prstGeom>
        </p:spPr>
      </p:pic>
      <p:pic>
        <p:nvPicPr>
          <p:cNvPr id="6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847" y="3763773"/>
            <a:ext cx="3015687" cy="2509871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39052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901440" cy="63920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09248" y="134470"/>
            <a:ext cx="584807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 কিসের?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ব্যাক্টেরিয়ার।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 জাতীয় জীব?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আদিকোষীয় অনুজীব।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এরা কি প্রক্রিয়ায় কোষ বিভাজন করে?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প্রক্রিয়ায়।</a:t>
            </a:r>
          </a:p>
        </p:txBody>
      </p:sp>
    </p:spTree>
    <p:extLst>
      <p:ext uri="{BB962C8B-B14F-4D97-AF65-F5344CB8AC3E}">
        <p14:creationId xmlns:p14="http://schemas.microsoft.com/office/powerpoint/2010/main" val="41881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29436" y="1165412"/>
            <a:ext cx="66607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বিভাজন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6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175657"/>
            <a:ext cx="7402989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1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194" y="1123406"/>
            <a:ext cx="102325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সরল এবং সরাসরি কোষবিভাজন প্রক্রিয়া।এ প্রক্রিয়ায় নিউক্লিয়াস ও সাইটোপ্লাজম কোন প্রকার জটিল পরিবর্তন ছাড়াই দুইটি অপত্য কোষের সৃষ্টি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0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6" y="414065"/>
            <a:ext cx="10128068" cy="3966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1177" y="4754880"/>
            <a:ext cx="4071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বিভাজন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8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3395" y="727557"/>
            <a:ext cx="6676828" cy="320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এমাইটোসিস কোষ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বিভাজনের ধাপ সমূহঃ</a:t>
            </a:r>
          </a:p>
          <a:p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 এন এ রেপ্লিকেশন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কোষ বর্ধিতকরণ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খাঁজ সৃষ্টি</a:t>
            </a:r>
          </a:p>
          <a:p>
            <a:pPr marL="342900" indent="-34290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অপত্য কোষ সৃষ্টি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347787"/>
            <a:ext cx="100393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138</TotalTime>
  <Words>180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Retrospect</vt:lpstr>
      <vt:lpstr>                   সবাইকে সুস্বাগতম</vt:lpstr>
      <vt:lpstr>                      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2020-03-21T14:59:58Z</dcterms:created>
  <dcterms:modified xsi:type="dcterms:W3CDTF">2020-12-19T12:35:59Z</dcterms:modified>
</cp:coreProperties>
</file>