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0" r:id="rId5"/>
    <p:sldId id="271" r:id="rId6"/>
    <p:sldId id="272" r:id="rId7"/>
    <p:sldId id="266" r:id="rId8"/>
    <p:sldId id="267" r:id="rId9"/>
    <p:sldId id="268" r:id="rId10"/>
    <p:sldId id="265" r:id="rId11"/>
    <p:sldId id="26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E56C-CBDF-42D5-B9CE-38E80136C58B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27EF-E576-46D6-8C3E-B61C08A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1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4" y="559907"/>
            <a:ext cx="10587891" cy="5711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81081" y="600930"/>
            <a:ext cx="54729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 rot="21062046">
            <a:off x="2932024" y="2254218"/>
            <a:ext cx="6124903" cy="1200329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  <a:endParaRPr lang="en-US" sz="7200" b="1" cap="none" spc="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64" y="4326460"/>
            <a:ext cx="10503103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48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003" y="848927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9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69" y="1649442"/>
            <a:ext cx="7870211" cy="2499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91460" y="4589173"/>
            <a:ext cx="10018311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003" y="899221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6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87821" y="956243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9" y="1488550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62" y="1488550"/>
            <a:ext cx="387667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0883" y="5297751"/>
            <a:ext cx="10011103" cy="707886"/>
          </a:xfrm>
          <a:prstGeom prst="rect">
            <a:avLst/>
          </a:prstGeom>
          <a:solidFill>
            <a:srgbClr val="FFCCCC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শক্তিমাত্রা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25862" y="914003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E:\Motiar D. Content\Class Viii\Picture\পাঠ ১৮\India_Codejam-714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04" y="1896618"/>
            <a:ext cx="3980303" cy="290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" name="Picture 3" descr="E:\Motiar D. Content\Class Viii\Picture\পাঠ ১৮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 bwMode="auto">
          <a:xfrm>
            <a:off x="6100617" y="1954772"/>
            <a:ext cx="3796145" cy="283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039247" y="5551642"/>
            <a:ext cx="1012274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সংশ্লিস্ট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2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3" descr="E:\Motiar D. Content\Class Viii\Picture\পাঠ ১৮\RLj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37" y="1628001"/>
            <a:ext cx="369569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 D. Content\Class Viii\Picture\পাঠ ১৮\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9" y="1628001"/>
            <a:ext cx="388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4759" y="4956608"/>
            <a:ext cx="10137227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ম্যানেজারে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lastpass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keepass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5862" y="841366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3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82" y="1676400"/>
            <a:ext cx="358140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676400"/>
            <a:ext cx="38481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4760" y="701063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2285" y="5510606"/>
            <a:ext cx="981666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24760" y="892976"/>
            <a:ext cx="10137226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68" y="1993943"/>
            <a:ext cx="5905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1039246" y="4675089"/>
            <a:ext cx="10122740" cy="1292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অক্ষর (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A-Z),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(0-9)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(@+_)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479875" y="784177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34" y="1880906"/>
            <a:ext cx="6710082" cy="2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0575" y="5037757"/>
            <a:ext cx="10520082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বা কম্পিউটার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এ হ্যাকিং করে তারা হচ্ছে হ্যাকার।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729016" y="860005"/>
            <a:ext cx="27432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6000" dirty="0"/>
          </a:p>
        </p:txBody>
      </p:sp>
      <p:pic>
        <p:nvPicPr>
          <p:cNvPr id="8" name="Picture 2" descr="E:\Motiar D. Content\Class Viii\Picture\পাঠ ১৮\black-hat-hacke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6" y="2173241"/>
            <a:ext cx="7100047" cy="253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9594" y="4982332"/>
            <a:ext cx="10242043" cy="10772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হচ্ছেন সেই ব্যক্তি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অবৈধ অনুপ্রবেশ করতে সক্ষম বা এর সম্পর্কে গভীর জ্ঞানের অধিকারী।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38216" y="828857"/>
            <a:ext cx="7924800" cy="6463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05116" y="2553140"/>
            <a:ext cx="41910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টাকা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কামানো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800" i="0" u="none" strike="noStrike" kern="0" normalizeH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প্রতিবাদ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48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চ্যালেঞ্জ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Content Placeholder 10"/>
          <p:cNvSpPr txBox="1">
            <a:spLocks/>
          </p:cNvSpPr>
          <p:nvPr/>
        </p:nvSpPr>
        <p:spPr>
          <a:xfrm>
            <a:off x="1665468" y="1861360"/>
            <a:ext cx="4235825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কমল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রায়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         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লোহাকুচি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       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নম্বরঃ </a:t>
            </a:r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০১৭১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৭৮৬৫৭৯৯</a:t>
            </a:r>
          </a:p>
          <a:p>
            <a:pPr marL="0" indent="0" algn="ctr">
              <a:buNone/>
            </a:pPr>
            <a:r>
              <a:rPr lang="en-US" sz="16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Email: kamalchandroray@gmail.com</a:t>
            </a:r>
            <a:endParaRPr lang="bn-BD" sz="16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6477000" y="1861360"/>
            <a:ext cx="4020670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28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36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১8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smtClean="0">
                <a:ln/>
                <a:latin typeface="NikoshBAN" pitchFamily="2" charset="0"/>
                <a:cs typeface="NikoshBAN" pitchFamily="2" charset="0"/>
              </a:rPr>
              <a:t>19</a:t>
            </a:r>
            <a:r>
              <a:rPr lang="bn-IN" sz="3200" b="1" smtClean="0">
                <a:ln/>
                <a:latin typeface="NikoshBAN" pitchFamily="2" charset="0"/>
                <a:cs typeface="NikoshBAN" pitchFamily="2" charset="0"/>
              </a:rPr>
              <a:t>/১২/২০২০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215" y="702802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u="sng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6" y="2403451"/>
            <a:ext cx="1371601" cy="1860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2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822775" y="726110"/>
            <a:ext cx="4343400" cy="70788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8275" y="1672033"/>
            <a:ext cx="7772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 D. Content\Class Viii\Picture\পাঠ ১৮\ethical-hacking-1-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6709"/>
          <a:stretch/>
        </p:blipFill>
        <p:spPr bwMode="auto">
          <a:xfrm>
            <a:off x="2968886" y="2501323"/>
            <a:ext cx="6051177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2451" y="4946949"/>
            <a:ext cx="10076329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368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38216" y="713094"/>
            <a:ext cx="7924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E:\Motiar D. Content\Class Viii\Picture\পাঠ ১৮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9" y="1245265"/>
            <a:ext cx="5006812" cy="3178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1427" y="4607410"/>
            <a:ext cx="10687607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84475" y="712307"/>
            <a:ext cx="76200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25" y="1674127"/>
            <a:ext cx="4533900" cy="28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7507" y="4748777"/>
            <a:ext cx="10494292" cy="138499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71716" y="67596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jes\Desktop\Capture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69" y="1663829"/>
            <a:ext cx="3766436" cy="363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7025" y="5446840"/>
            <a:ext cx="743622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1165316" y="559907"/>
            <a:ext cx="1492973" cy="1444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32599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28916" y="813137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3"/>
          <a:srcRect b="6212"/>
          <a:stretch/>
        </p:blipFill>
        <p:spPr bwMode="auto">
          <a:xfrm>
            <a:off x="4062266" y="2235071"/>
            <a:ext cx="4076700" cy="2895600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00116" y="5536942"/>
            <a:ext cx="80010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মারাত্নক অপরাধ”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উক্তির সপক্ষে যুক্তি দেখাও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162416" y="729501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9463" y="1701371"/>
            <a:ext cx="67631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5547" y="2362447"/>
            <a:ext cx="1738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891" y="2362447"/>
            <a:ext cx="188706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5547" y="2990190"/>
            <a:ext cx="1721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1891" y="2996121"/>
            <a:ext cx="18870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5546" y="3097193"/>
            <a:ext cx="935819" cy="381024"/>
            <a:chOff x="7086600" y="4953652"/>
            <a:chExt cx="1037453" cy="9144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815546" y="3704007"/>
            <a:ext cx="35926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5546" y="4399917"/>
            <a:ext cx="167228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1891" y="4399917"/>
            <a:ext cx="17089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1688" y="5065923"/>
            <a:ext cx="17089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1891" y="5069568"/>
            <a:ext cx="170738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77873" y="5097356"/>
            <a:ext cx="779433" cy="458568"/>
            <a:chOff x="7086600" y="4953652"/>
            <a:chExt cx="1037453" cy="9144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6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281216" y="1339859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1207" y="3271372"/>
            <a:ext cx="8858817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প্রতিবাদী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কন্ঠস্বর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করে আনবে।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:\MOTIAR\D,contennt Picture 2\h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2996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019300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6" y="559907"/>
            <a:ext cx="7620000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5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006845" y="1016876"/>
            <a:ext cx="797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u="sng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6000" b="1" u="sng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E:\Motiar D. Content\Class Viii\Picture\পাঠ ১৮\F_ID-Theft-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75" y="2151993"/>
            <a:ext cx="5257800" cy="33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27450" y="965030"/>
            <a:ext cx="31340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7318" y="2854426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7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610535" y="741292"/>
            <a:ext cx="5029200" cy="70788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C:\Users\RAFI\Desktop\New folder\idcar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10" y="1754935"/>
            <a:ext cx="5061249" cy="264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23682" y="4709233"/>
            <a:ext cx="9802906" cy="138499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69445" y="870369"/>
            <a:ext cx="10062341" cy="4616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1390344" y="2146510"/>
            <a:ext cx="3802546" cy="3337108"/>
            <a:chOff x="2522053" y="2037655"/>
            <a:chExt cx="3802546" cy="3337108"/>
          </a:xfrm>
        </p:grpSpPr>
        <p:sp>
          <p:nvSpPr>
            <p:cNvPr id="8" name="Right Arrow 7"/>
            <p:cNvSpPr/>
            <p:nvPr/>
          </p:nvSpPr>
          <p:spPr>
            <a:xfrm rot="5400000">
              <a:off x="2761333" y="1811498"/>
              <a:ext cx="3323985" cy="3802546"/>
            </a:xfrm>
            <a:prstGeom prst="rightArrow">
              <a:avLst>
                <a:gd name="adj1" fmla="val 70000"/>
                <a:gd name="adj2" fmla="val 28182"/>
              </a:avLst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9687" y="2037655"/>
              <a:ext cx="2677656" cy="287932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নিদিষ্ট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ব্লগ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সাইটে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ব্লগিং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02386" y="3161276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bigganblog</a:t>
            </a:r>
            <a:r>
              <a:rPr lang="en-US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.com</a:t>
            </a:r>
            <a:endParaRPr lang="en-US" sz="5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69445" y="914400"/>
            <a:ext cx="10062341" cy="4616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879778" y="2272350"/>
            <a:ext cx="3505200" cy="3129459"/>
            <a:chOff x="2743200" y="1948151"/>
            <a:chExt cx="3505200" cy="3129459"/>
          </a:xfrm>
        </p:grpSpPr>
        <p:sp>
          <p:nvSpPr>
            <p:cNvPr id="9" name="Right Arrow 8"/>
            <p:cNvSpPr/>
            <p:nvPr/>
          </p:nvSpPr>
          <p:spPr>
            <a:xfrm rot="5400000">
              <a:off x="2931969" y="1761179"/>
              <a:ext cx="3127662" cy="3505200"/>
            </a:xfrm>
            <a:prstGeom prst="rightArrow">
              <a:avLst>
                <a:gd name="adj1" fmla="val 65126"/>
                <a:gd name="adj2" fmla="val 20619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9500" y="1948151"/>
              <a:ext cx="2123658" cy="283200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যোগযোগ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সাইটে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প্রোফাইলের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02718" y="3365385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motiarjessore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@facebook.com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6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0" y="0"/>
            <a:ext cx="12192000" cy="6858000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104900" y="1027905"/>
            <a:ext cx="10062341" cy="4616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1109649" y="2750831"/>
            <a:ext cx="3657600" cy="2286000"/>
            <a:chOff x="2743200" y="2209800"/>
            <a:chExt cx="3657600" cy="2286000"/>
          </a:xfrm>
        </p:grpSpPr>
        <p:sp>
          <p:nvSpPr>
            <p:cNvPr id="8" name="Right Arrow 7"/>
            <p:cNvSpPr/>
            <p:nvPr/>
          </p:nvSpPr>
          <p:spPr>
            <a:xfrm rot="5400000">
              <a:off x="3429000" y="1524000"/>
              <a:ext cx="2286000" cy="3657600"/>
            </a:xfrm>
            <a:prstGeom prst="rightArrow">
              <a:avLst>
                <a:gd name="adj1" fmla="val 65311"/>
                <a:gd name="adj2" fmla="val 29904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0319" y="2365460"/>
              <a:ext cx="1538883" cy="167959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ঠিকানা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505236" y="3457563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@gmail.com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7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579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KAMOL</dc:creator>
  <cp:lastModifiedBy>KAMOL</cp:lastModifiedBy>
  <cp:revision>95</cp:revision>
  <dcterms:created xsi:type="dcterms:W3CDTF">2013-02-03T18:15:27Z</dcterms:created>
  <dcterms:modified xsi:type="dcterms:W3CDTF">2013-02-03T18:54:12Z</dcterms:modified>
</cp:coreProperties>
</file>