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70" r:id="rId5"/>
    <p:sldId id="264" r:id="rId6"/>
    <p:sldId id="272" r:id="rId7"/>
    <p:sldId id="271" r:id="rId8"/>
    <p:sldId id="274" r:id="rId9"/>
    <p:sldId id="273" r:id="rId10"/>
    <p:sldId id="275" r:id="rId11"/>
    <p:sldId id="265" r:id="rId12"/>
    <p:sldId id="266" r:id="rId13"/>
    <p:sldId id="267" r:id="rId14"/>
    <p:sldId id="268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633"/>
    <a:srgbClr val="157D1F"/>
    <a:srgbClr val="304B1D"/>
    <a:srgbClr val="192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2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4B01-D634-447A-816A-2D51528AB42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5314-E778-4FA5-8522-D2F7CEF3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8026" y="973394"/>
            <a:ext cx="2979174" cy="49259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966019"/>
            <a:ext cx="2979174" cy="49259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3" y="793956"/>
            <a:ext cx="3810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12" y="517422"/>
            <a:ext cx="3810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62" y="2925711"/>
            <a:ext cx="3810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8" y="3111912"/>
            <a:ext cx="3810000" cy="304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772947" y="2231923"/>
            <a:ext cx="2592336" cy="24875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</a:p>
          <a:p>
            <a:pPr algn="ctr"/>
            <a:r>
              <a:rPr lang="bn-BD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</a:t>
            </a:r>
            <a:endParaRPr lang="en-US" sz="3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5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1828800" y="835947"/>
            <a:ext cx="8200104" cy="53290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93807" y="0"/>
            <a:ext cx="4572000" cy="56043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37" y="998588"/>
            <a:ext cx="7565476" cy="3013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37" y="4080386"/>
            <a:ext cx="7565476" cy="2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6"/>
            <a:ext cx="1219199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66" t="3013" r="6507" b="3330"/>
          <a:stretch/>
        </p:blipFill>
        <p:spPr>
          <a:xfrm>
            <a:off x="1091381" y="757084"/>
            <a:ext cx="4719483" cy="550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120272" y="-2356"/>
            <a:ext cx="5365566" cy="656705"/>
          </a:xfrm>
          <a:prstGeom prst="roundRect">
            <a:avLst>
              <a:gd name="adj" fmla="val 3963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</a:t>
            </a:r>
            <a:r>
              <a:rPr lang="en-US" sz="6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b="12766"/>
          <a:stretch/>
        </p:blipFill>
        <p:spPr>
          <a:xfrm>
            <a:off x="6115666" y="835742"/>
            <a:ext cx="4894242" cy="550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717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ouble Wave 2"/>
          <p:cNvSpPr/>
          <p:nvPr/>
        </p:nvSpPr>
        <p:spPr>
          <a:xfrm>
            <a:off x="4188542" y="626188"/>
            <a:ext cx="3588774" cy="865239"/>
          </a:xfrm>
          <a:prstGeom prst="doubleWave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0087" y="1584683"/>
            <a:ext cx="2910348" cy="678426"/>
          </a:xfrm>
          <a:prstGeom prst="roundRect">
            <a:avLst/>
          </a:prstGeom>
          <a:solidFill>
            <a:srgbClr val="5FE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936954" y="2717697"/>
            <a:ext cx="6941575" cy="570271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প্রাসাদটি কে তৈরি করেন?</a:t>
            </a:r>
            <a:endParaRPr lang="en-US" sz="4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936954" y="3889578"/>
            <a:ext cx="6941575" cy="570271"/>
          </a:xfrm>
          <a:prstGeom prst="snip2Diag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</a:t>
            </a:r>
            <a:r>
              <a:rPr lang="bn-BD" sz="40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মঞ্জিল কোন নদীর তীরে অবস্থিত</a:t>
            </a:r>
            <a:endParaRPr lang="en-US" sz="4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936953" y="5061459"/>
            <a:ext cx="6941575" cy="570271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পানাম নগর গড়ে ওঠে কেন? </a:t>
            </a:r>
            <a:endParaRPr lang="en-US" sz="4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943897" y="2706019"/>
            <a:ext cx="875071" cy="570271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1022552" y="3847792"/>
            <a:ext cx="875071" cy="570271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1022553" y="5025818"/>
            <a:ext cx="875071" cy="570271"/>
          </a:xfrm>
          <a:prstGeom prst="pentag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8996515" y="2453455"/>
            <a:ext cx="2290917" cy="1098754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 শেখ এনায়েত উল্লাহ</a:t>
            </a:r>
            <a:endParaRPr lang="en-US" sz="36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9222658" y="3802625"/>
            <a:ext cx="2089354" cy="1054510"/>
          </a:xfrm>
          <a:prstGeom prst="doubleWave">
            <a:avLst>
              <a:gd name="adj1" fmla="val 6250"/>
              <a:gd name="adj2" fmla="val -707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</a:p>
        </p:txBody>
      </p:sp>
      <p:sp>
        <p:nvSpPr>
          <p:cNvPr id="14" name="Double Wave 13"/>
          <p:cNvSpPr/>
          <p:nvPr/>
        </p:nvSpPr>
        <p:spPr>
          <a:xfrm>
            <a:off x="8996516" y="5019366"/>
            <a:ext cx="2222090" cy="1214286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 বানিজ্যের কেন্দ্র হিসেবে</a:t>
            </a:r>
            <a:endParaRPr lang="en-US" sz="36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6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Double Wave 1"/>
          <p:cNvSpPr/>
          <p:nvPr/>
        </p:nvSpPr>
        <p:spPr>
          <a:xfrm>
            <a:off x="1957837" y="1864442"/>
            <a:ext cx="8611840" cy="4447868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/>
          <p:cNvSpPr/>
          <p:nvPr/>
        </p:nvSpPr>
        <p:spPr>
          <a:xfrm>
            <a:off x="4100052" y="983226"/>
            <a:ext cx="3539613" cy="776748"/>
          </a:xfrm>
          <a:prstGeom prst="doubleWave">
            <a:avLst/>
          </a:prstGeom>
          <a:solidFill>
            <a:schemeClr val="tx1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84" r="7246"/>
          <a:stretch/>
        </p:blipFill>
        <p:spPr>
          <a:xfrm>
            <a:off x="2188286" y="2673145"/>
            <a:ext cx="815094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7704" r="7661" b="7558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Double Wave 2"/>
          <p:cNvSpPr/>
          <p:nvPr/>
        </p:nvSpPr>
        <p:spPr>
          <a:xfrm>
            <a:off x="4149213" y="784145"/>
            <a:ext cx="3893574" cy="835741"/>
          </a:xfrm>
          <a:prstGeom prst="doubleWave">
            <a:avLst/>
          </a:prstGeom>
          <a:solidFill>
            <a:srgbClr val="92D050"/>
          </a:solidFill>
          <a:ln w="57150">
            <a:solidFill>
              <a:srgbClr val="B50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86188" y="1879132"/>
            <a:ext cx="2029327" cy="5588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1626" y="1850657"/>
            <a:ext cx="2029327" cy="513306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62684" y="1861538"/>
            <a:ext cx="2615380" cy="6782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1058127" y="2539835"/>
            <a:ext cx="9212826" cy="3615159"/>
          </a:xfrm>
          <a:prstGeom prst="doubleWave">
            <a:avLst>
              <a:gd name="adj1" fmla="val 6250"/>
              <a:gd name="adj2" fmla="val 1654"/>
            </a:avLst>
          </a:prstGeom>
          <a:solidFill>
            <a:srgbClr val="FF33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84" y="3116240"/>
            <a:ext cx="8418735" cy="25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Double Wave 2"/>
          <p:cNvSpPr/>
          <p:nvPr/>
        </p:nvSpPr>
        <p:spPr>
          <a:xfrm>
            <a:off x="4424517" y="1376516"/>
            <a:ext cx="3097161" cy="658761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1951703" y="2359742"/>
            <a:ext cx="8288594" cy="3136490"/>
          </a:xfrm>
          <a:prstGeom prst="doubleWave">
            <a:avLst/>
          </a:prstGeom>
          <a:solidFill>
            <a:srgbClr val="FD4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নামানুসারে আহসান মঞ্জিলের নামকরন করা হয়? আহসান মঞ্জিল প্রাসাদকে জাদুঘরে পরিনত করার চারটি কারন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5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5" y="816077"/>
            <a:ext cx="8878529" cy="52799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81315" y="776485"/>
            <a:ext cx="3101159" cy="84849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07570" y="776485"/>
            <a:ext cx="2752274" cy="775334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5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-191729"/>
            <a:ext cx="12506632" cy="7049729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5045" y="1157466"/>
            <a:ext cx="4572000" cy="43513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0A8A986A-9C6F-44D5-9895-AE1D923FA3A6}"/>
              </a:ext>
            </a:extLst>
          </p:cNvPr>
          <p:cNvSpPr/>
          <p:nvPr/>
        </p:nvSpPr>
        <p:spPr>
          <a:xfrm>
            <a:off x="1504335" y="1157749"/>
            <a:ext cx="4766320" cy="4461386"/>
          </a:xfrm>
          <a:prstGeom prst="roundRect">
            <a:avLst>
              <a:gd name="adj" fmla="val 127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08609" y="170353"/>
            <a:ext cx="3591099" cy="665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66037" y="4471516"/>
            <a:ext cx="20507065" cy="182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ICT4E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7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6015" r="17112" b="6243"/>
          <a:stretch/>
        </p:blipFill>
        <p:spPr>
          <a:xfrm>
            <a:off x="1755058" y="889820"/>
            <a:ext cx="8681884" cy="5122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6948" y="1779640"/>
            <a:ext cx="7438104" cy="3510118"/>
          </a:xfrm>
          <a:prstGeom prst="rect">
            <a:avLst/>
          </a:prstGeom>
          <a:solidFill>
            <a:srgbClr val="157D1F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ঐতিহাসিক স্থান ও নিদর্শন।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EE4647-9CC9-426C-B173-C4FA323175A9}"/>
              </a:ext>
            </a:extLst>
          </p:cNvPr>
          <p:cNvSpPr/>
          <p:nvPr/>
        </p:nvSpPr>
        <p:spPr>
          <a:xfrm>
            <a:off x="4500513" y="181897"/>
            <a:ext cx="2797682" cy="707923"/>
          </a:xfrm>
          <a:prstGeom prst="roundRect">
            <a:avLst/>
          </a:prstGeom>
          <a:solidFill>
            <a:srgbClr val="C000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86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795251" y="614517"/>
            <a:ext cx="4601497" cy="914400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i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25678" y="2418736"/>
            <a:ext cx="9586451" cy="3628103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54" y="3057832"/>
            <a:ext cx="8563897" cy="24973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1381" y="1676400"/>
            <a:ext cx="9920748" cy="70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শিখবে..................।।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-1"/>
            <a:ext cx="12506632" cy="70497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87" y="1474839"/>
            <a:ext cx="7767484" cy="3972232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D2E06F-D7AC-43AC-B193-68825C214D52}"/>
              </a:ext>
            </a:extLst>
          </p:cNvPr>
          <p:cNvSpPr/>
          <p:nvPr/>
        </p:nvSpPr>
        <p:spPr>
          <a:xfrm>
            <a:off x="6007588" y="1626463"/>
            <a:ext cx="2312882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42B0F9-CA0B-415F-BBB1-D7180309C54D}"/>
              </a:ext>
            </a:extLst>
          </p:cNvPr>
          <p:cNvSpPr/>
          <p:nvPr/>
        </p:nvSpPr>
        <p:spPr>
          <a:xfrm>
            <a:off x="4650658" y="2617063"/>
            <a:ext cx="5149686" cy="110690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 গানের </a:t>
            </a:r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12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6" y="1179870"/>
            <a:ext cx="5211097" cy="430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1179871"/>
            <a:ext cx="5309419" cy="430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3036445" y="5740230"/>
            <a:ext cx="6355080" cy="5577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95370" y="212976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38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6" cy="66957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93922" y="141093"/>
            <a:ext cx="6272981" cy="777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2" y="1700981"/>
            <a:ext cx="5690419" cy="33134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82065" y="2536724"/>
            <a:ext cx="4257367" cy="1877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61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423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35974"/>
            <a:ext cx="11218606" cy="6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70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4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7" y="1148990"/>
            <a:ext cx="5093109" cy="456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8991"/>
            <a:ext cx="5221543" cy="4560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065942" y="5877882"/>
            <a:ext cx="6355080" cy="5577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24867" y="348352"/>
            <a:ext cx="5037231" cy="559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146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2020-12-05T19:25:16Z</dcterms:created>
  <dcterms:modified xsi:type="dcterms:W3CDTF">2020-12-19T14:05:04Z</dcterms:modified>
</cp:coreProperties>
</file>