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8" r:id="rId2"/>
    <p:sldId id="274" r:id="rId3"/>
    <p:sldId id="275" r:id="rId4"/>
    <p:sldId id="276" r:id="rId5"/>
    <p:sldId id="277" r:id="rId6"/>
    <p:sldId id="279" r:id="rId7"/>
    <p:sldId id="280" r:id="rId8"/>
    <p:sldId id="285" r:id="rId9"/>
    <p:sldId id="284" r:id="rId10"/>
    <p:sldId id="281" r:id="rId11"/>
    <p:sldId id="282" r:id="rId12"/>
    <p:sldId id="283" r:id="rId13"/>
    <p:sldId id="288" r:id="rId14"/>
    <p:sldId id="286" r:id="rId15"/>
    <p:sldId id="28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EF2C-DC9F-482E-A1C2-8C5D32FBC24D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EAE8-97CC-4D48-BEBD-658003934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39"/>
            <a:ext cx="12192000" cy="675476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5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3780" y="2359777"/>
            <a:ext cx="171818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05397" y="2507242"/>
            <a:ext cx="796412" cy="412955"/>
          </a:xfrm>
          <a:prstGeom prst="rightArrow">
            <a:avLst>
              <a:gd name="adj1" fmla="val 42857"/>
              <a:gd name="adj2" fmla="val 117857"/>
            </a:avLst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7506" y="2359776"/>
            <a:ext cx="9291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049" y="2359776"/>
            <a:ext cx="88490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347" y="2359778"/>
            <a:ext cx="2689123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জন্ম, জন্মগ্রহণ।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3780" y="3406877"/>
            <a:ext cx="17181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05397" y="3517922"/>
            <a:ext cx="855405" cy="412955"/>
          </a:xfrm>
          <a:prstGeom prst="rightArrow">
            <a:avLst>
              <a:gd name="adj1" fmla="val 42857"/>
              <a:gd name="adj2" fmla="val 132143"/>
            </a:avLst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07506" y="3463691"/>
            <a:ext cx="9291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8049" y="3465870"/>
            <a:ext cx="88490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347" y="3465870"/>
            <a:ext cx="2689124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অঞ্চল,চঞ্চল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4393" y="4653515"/>
            <a:ext cx="9483213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জন্মেছি—সার্থক জনম আমার জন্মেছি এদেশে।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তঞ্চঙ্গা—তঞ্চঙ্গা আদিবাসি এই দেশে বাস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75718" y="390797"/>
            <a:ext cx="7440561" cy="128314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ভেঙে লিখ ও নতুন শব্দ তৈরি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388" y="2357212"/>
            <a:ext cx="1430587" cy="7104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ন্ম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18387" y="3409090"/>
            <a:ext cx="1430587" cy="6415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ঞ্চ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529781" y="302439"/>
            <a:ext cx="5132438" cy="1895071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355" y="3020931"/>
            <a:ext cx="11061290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নিয়ে খাতায় অর্থ লিখঃ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সার্থক,সৌভাগ্য,বৈচিত্র্য,চাকমা,গৌরব।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9" y="302439"/>
            <a:ext cx="2246966" cy="192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97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2917" y="948659"/>
            <a:ext cx="8170606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065" y="2666759"/>
            <a:ext cx="1032387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বাঙালি ছাড়া আর কারা বাস করে?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কয় ধরনের ক্ষুদ্র জাতিসত্তার লোকজনের উল্লেখ আছে?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আমাদের খাদ্য জোগান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445" y="507805"/>
            <a:ext cx="2344994" cy="1528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দলীয়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কাজ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2211665" cy="6858000"/>
          </a:xfrm>
          <a:prstGeom prst="frame">
            <a:avLst>
              <a:gd name="adj1" fmla="val 277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0" y="1592825"/>
            <a:ext cx="5307069" cy="4515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5" y="1592825"/>
            <a:ext cx="5677578" cy="4515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76933" y="381757"/>
            <a:ext cx="5228303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পাঠঃ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419165" y="545690"/>
            <a:ext cx="5353665" cy="1209368"/>
          </a:xfrm>
          <a:prstGeom prst="horizontalScroll">
            <a:avLst>
              <a:gd name="adj" fmla="val 13333"/>
            </a:avLst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21" y="2770937"/>
            <a:ext cx="10928555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কয় ধর্মের মানুষ বাস করে?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আমাদের খাদ্যের জোগান দেন?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3706760" y="412955"/>
            <a:ext cx="4778480" cy="1342103"/>
          </a:xfrm>
          <a:prstGeom prst="wave">
            <a:avLst>
              <a:gd name="adj1" fmla="val 9022"/>
              <a:gd name="adj2" fmla="val -926"/>
            </a:avLst>
          </a:prstGeom>
          <a:gradFill>
            <a:gsLst>
              <a:gs pos="0">
                <a:srgbClr val="C00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</a:rPr>
              <a:t>বাড়ির কাজ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50042" y="2492477"/>
            <a:ext cx="10291915" cy="3628103"/>
          </a:xfrm>
          <a:prstGeom prst="horizontalScroll">
            <a:avLst>
              <a:gd name="adj" fmla="val 18971"/>
            </a:avLst>
          </a:prstGeom>
          <a:gradFill>
            <a:gsLst>
              <a:gs pos="0">
                <a:srgbClr val="C00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আশেপাশে কোন কোন শ্রেণি পেশার মানুষ বাস করে পাঁচটি বাক্যে লিখ।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nk bird fl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7" y="818535"/>
            <a:ext cx="10454865" cy="58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4516" y="0"/>
            <a:ext cx="10663084" cy="1637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তোমাদের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9" y="1707183"/>
            <a:ext cx="2602130" cy="504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2021815"/>
            <a:ext cx="2602130" cy="504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" y="4483510"/>
            <a:ext cx="11946195" cy="22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" y="1120877"/>
            <a:ext cx="5671370" cy="5560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097" y="1120877"/>
            <a:ext cx="5943600" cy="5560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426" y="575186"/>
            <a:ext cx="10073148" cy="1519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অনলাইন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ক্লাসে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sz="5400" b="1" dirty="0" smtClean="0">
                <a:solidFill>
                  <a:srgbClr val="FFFF00"/>
                </a:solidFill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</a:rPr>
              <a:t>শুভেচ্ছা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2211665" cy="6858000"/>
          </a:xfrm>
          <a:prstGeom prst="frame">
            <a:avLst>
              <a:gd name="adj1" fmla="val 17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7350" y="1870480"/>
            <a:ext cx="4796901" cy="3985484"/>
            <a:chOff x="437174" y="1766388"/>
            <a:chExt cx="4796901" cy="39854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74" y="1766388"/>
              <a:ext cx="4796901" cy="39854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74" y="2035277"/>
              <a:ext cx="4277032" cy="34511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5354550" y="1207658"/>
            <a:ext cx="6529860" cy="5338916"/>
            <a:chOff x="5405260" y="1089672"/>
            <a:chExt cx="6529860" cy="53389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260" y="1089672"/>
              <a:ext cx="6529860" cy="53389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5745857" y="1473130"/>
              <a:ext cx="5816878" cy="454421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</a:rPr>
                <a:t>মোঃ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</a:rPr>
                <a:t>সাজ্জাদুর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</a:rPr>
                <a:t>রহমান</a:t>
              </a:r>
              <a:endParaRPr lang="en-US" sz="4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</a:rPr>
                <a:t>সহকারী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</a:rPr>
                <a:t>শিক্ষক</a:t>
              </a:r>
              <a:endParaRPr lang="en-US" sz="4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</a:rPr>
                <a:t>জালিয়ারপাড়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</a:rPr>
                <a:t>সপ্রাবি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C00000"/>
                  </a:solidFill>
                </a:rPr>
                <a:t>কোম্পানীগঞ্জ,সিলেট</a:t>
              </a:r>
              <a:r>
                <a:rPr lang="en-US" sz="4400" b="1" dirty="0" smtClean="0">
                  <a:solidFill>
                    <a:srgbClr val="C00000"/>
                  </a:solidFill>
                </a:rPr>
                <a:t> 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308555" y="293258"/>
            <a:ext cx="557489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শিক্ষক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1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763729"/>
            <a:ext cx="11946195" cy="201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4909" y="258589"/>
            <a:ext cx="367234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1295400"/>
            <a:ext cx="3834579" cy="358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27327" y="1403841"/>
            <a:ext cx="6611023" cy="3477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শ্রেণি;পঞ্চম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বিষয়;আমার বাংলা বই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মূলপাঠ;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পাঠ;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9386" y="359047"/>
            <a:ext cx="479322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শিখনফল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1" y="4700696"/>
            <a:ext cx="11946195" cy="201284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1" y="0"/>
            <a:ext cx="12211665" cy="6858000"/>
          </a:xfrm>
          <a:prstGeom prst="frame">
            <a:avLst>
              <a:gd name="adj1" fmla="val 25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78" y="1549091"/>
            <a:ext cx="10618839" cy="36933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১.৩.৩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২.৭.২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6249" y="1551142"/>
            <a:ext cx="11459498" cy="4038497"/>
            <a:chOff x="398205" y="2244316"/>
            <a:chExt cx="11459498" cy="4451450"/>
          </a:xfrm>
        </p:grpSpPr>
        <p:pic>
          <p:nvPicPr>
            <p:cNvPr id="4" name="Picture 3" descr="&lt;strong&gt;Nature&lt;/strong&gt; &lt;strong&gt;Landscape&lt;/strong&gt; Mountains · Free photo on Pixabay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05" y="2244317"/>
              <a:ext cx="5801033" cy="4451449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549" y="2244316"/>
              <a:ext cx="5442154" cy="445145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425311" y="318371"/>
            <a:ext cx="5341375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এসো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ছবি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দেখি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346" y="5645586"/>
            <a:ext cx="10943303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তোমরা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2040193" y="412953"/>
            <a:ext cx="8111613" cy="2227008"/>
          </a:xfrm>
          <a:prstGeom prst="cloudCallout">
            <a:avLst>
              <a:gd name="adj1" fmla="val -106"/>
              <a:gd name="adj2" fmla="val 1028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4876" y="4026310"/>
            <a:ext cx="6902246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083" y="5353666"/>
            <a:ext cx="10677832" cy="781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পাঠ্যাংশঃআমাদের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সৌভাগ্য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আপনজন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1" y="1548582"/>
            <a:ext cx="5565075" cy="4365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41839" y="389571"/>
            <a:ext cx="3908322" cy="76944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52" y="1548582"/>
            <a:ext cx="5340823" cy="4365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6685" y="616200"/>
            <a:ext cx="5337640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627" y="2203600"/>
            <a:ext cx="313787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628" y="3231876"/>
            <a:ext cx="313787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627" y="4219613"/>
            <a:ext cx="313787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67321" y="2234377"/>
            <a:ext cx="1936369" cy="646331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49425" y="2215046"/>
            <a:ext cx="316906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ভাগ্য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67321" y="3258125"/>
            <a:ext cx="1936369" cy="655385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49425" y="3231875"/>
            <a:ext cx="316906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নিসর্গ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425" y="4223318"/>
            <a:ext cx="316906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67321" y="4219614"/>
            <a:ext cx="1936369" cy="573238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3626" y="5192754"/>
            <a:ext cx="3137874" cy="669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গৌরব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67321" y="5192754"/>
            <a:ext cx="1936369" cy="576925"/>
          </a:xfrm>
          <a:prstGeom prst="rightArrow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9425" y="5192754"/>
            <a:ext cx="3169064" cy="669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অহংকার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-1" y="0"/>
            <a:ext cx="12211665" cy="6858000"/>
          </a:xfrm>
          <a:prstGeom prst="frame">
            <a:avLst>
              <a:gd name="adj1" fmla="val 25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265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BALUAKANDI 2</dc:creator>
  <cp:lastModifiedBy>Sazzadur Rahman</cp:lastModifiedBy>
  <cp:revision>112</cp:revision>
  <dcterms:created xsi:type="dcterms:W3CDTF">2020-09-23T14:11:47Z</dcterms:created>
  <dcterms:modified xsi:type="dcterms:W3CDTF">2020-12-19T15:53:35Z</dcterms:modified>
</cp:coreProperties>
</file>