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6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1359806" y="710313"/>
            <a:ext cx="6331974" cy="707886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hat is the ant doing?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3CF2A48-5041-4AA3-8596-64BF449E544C}"/>
              </a:ext>
            </a:extLst>
          </p:cNvPr>
          <p:cNvSpPr txBox="1"/>
          <p:nvPr/>
        </p:nvSpPr>
        <p:spPr>
          <a:xfrm>
            <a:off x="1327851" y="3453513"/>
            <a:ext cx="6488298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hat is the doll doing?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93" y="4333534"/>
            <a:ext cx="3200400" cy="1814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96" y="1611246"/>
            <a:ext cx="3036206" cy="1731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545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1154509" y="757109"/>
            <a:ext cx="6834979" cy="1200329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students,open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page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your book and look activity </a:t>
            </a:r>
            <a:r>
              <a:rPr lang="bn-BD" sz="3600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9" y="2209800"/>
            <a:ext cx="5867400" cy="383865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185358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698" y="2133600"/>
            <a:ext cx="4800600" cy="400362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10"/>
          <p:cNvSpPr txBox="1"/>
          <p:nvPr/>
        </p:nvSpPr>
        <p:spPr>
          <a:xfrm>
            <a:off x="887809" y="762000"/>
            <a:ext cx="7368379" cy="1200329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students,open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page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your book and look activity </a:t>
            </a:r>
            <a:r>
              <a:rPr lang="bn-BD" sz="3600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374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041202" y="416896"/>
            <a:ext cx="2642573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690074" y="2284690"/>
            <a:ext cx="184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690074" y="3266068"/>
            <a:ext cx="1241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690074" y="4077706"/>
            <a:ext cx="135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690074" y="4756443"/>
            <a:ext cx="1897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690074" y="5554842"/>
            <a:ext cx="184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5520551" y="2106562"/>
            <a:ext cx="143127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5535867" y="4750314"/>
            <a:ext cx="1415956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5573451" y="5600498"/>
            <a:ext cx="1415956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585113">
            <a:off x="2300484" y="3324073"/>
            <a:ext cx="3211823" cy="214606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0091315">
            <a:off x="2403949" y="4157733"/>
            <a:ext cx="3156091" cy="2570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604455">
            <a:off x="2490587" y="2888365"/>
            <a:ext cx="3030878" cy="23493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98482">
            <a:off x="2351246" y="5060084"/>
            <a:ext cx="3189546" cy="22444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687534">
            <a:off x="2482032" y="5408190"/>
            <a:ext cx="2951168" cy="22932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22"/>
          <p:cNvSpPr txBox="1"/>
          <p:nvPr/>
        </p:nvSpPr>
        <p:spPr>
          <a:xfrm>
            <a:off x="1352588" y="1259967"/>
            <a:ext cx="6019800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 letter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6598" y="3932967"/>
            <a:ext cx="1455225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9099" y="3022901"/>
            <a:ext cx="1492724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2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812009" cy="1746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8540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990599" y="609600"/>
            <a:ext cx="7162800" cy="1015663"/>
          </a:xfrm>
          <a:prstGeom prst="rect">
            <a:avLst/>
          </a:prstGeom>
          <a:solidFill>
            <a:srgbClr val="C00000"/>
          </a:solidFill>
          <a:ln w="76200">
            <a:solidFill>
              <a:srgbClr val="00B050"/>
            </a:solidFill>
          </a:ln>
          <a:effectLst>
            <a:innerShdw blurRad="63500" dist="508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perspectiveBelow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  <a:endParaRPr 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647699" y="2590800"/>
            <a:ext cx="7848600" cy="28623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SHAMPA RANI DAS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SATKORAKANDI GOVT.PRIMARY SCHOOL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BOROLEKHA ,MOULVIBAZAR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" b="100000" l="7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5777284"/>
            <a:ext cx="1054628" cy="7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5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47899" y="838200"/>
            <a:ext cx="46482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2286000"/>
            <a:ext cx="6191363" cy="280076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4- 6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 One (A)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338240"/>
            <a:ext cx="2076564" cy="2614760"/>
          </a:xfrm>
          <a:prstGeom prst="rect">
            <a:avLst/>
          </a:prstGeom>
        </p:spPr>
      </p:pic>
      <p:pic>
        <p:nvPicPr>
          <p:cNvPr id="6" name="Picture 5" descr="D:\Content, picture, porda, frame, video\PNG CLASS 1 ENGLISH\dg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731533"/>
            <a:ext cx="8839200" cy="946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68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1828800" y="510331"/>
            <a:ext cx="5410200" cy="707886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 Outcomes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800100" y="1577131"/>
            <a:ext cx="7543800" cy="477053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the end of the lesson the students will be able to-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Become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familiar with English sounds by listening to common English words.</a:t>
            </a:r>
          </a:p>
          <a:p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Repeat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 the teacher simple words and phrases with proper sounds and stress</a:t>
            </a:r>
          </a:p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Recognize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 read the alphabet both small and capital ( non –cursive).</a:t>
            </a:r>
          </a:p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12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3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309860"/>
              </p:ext>
            </p:extLst>
          </p:nvPr>
        </p:nvGraphicFramePr>
        <p:xfrm>
          <a:off x="288925" y="3184525"/>
          <a:ext cx="85677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4" imgW="8567280" imgH="488520" progId="Package">
                  <p:embed/>
                </p:oleObj>
              </mc:Choice>
              <mc:Fallback>
                <p:oleObj name="Packager Shell Object" showAsIcon="1" r:id="rId4" imgW="85672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925" y="3184525"/>
                        <a:ext cx="856773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162031" y="761268"/>
            <a:ext cx="4592473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Emotion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creat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000" y="1944207"/>
            <a:ext cx="5868539" cy="769441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Let,s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see the Video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302042" y="4658434"/>
            <a:ext cx="6312453" cy="707886"/>
          </a:xfrm>
          <a:prstGeom prst="rect">
            <a:avLst/>
          </a:prstGeom>
          <a:solidFill>
            <a:srgbClr val="C0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Discuse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about the Video</a:t>
            </a:r>
          </a:p>
        </p:txBody>
      </p:sp>
    </p:spTree>
    <p:extLst>
      <p:ext uri="{BB962C8B-B14F-4D97-AF65-F5344CB8AC3E}">
        <p14:creationId xmlns:p14="http://schemas.microsoft.com/office/powerpoint/2010/main" val="106251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143000"/>
            <a:ext cx="4648200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6900" y="3124200"/>
            <a:ext cx="5181600" cy="156966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endParaRPr lang="en-US" sz="9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799" y="397941"/>
            <a:ext cx="6248400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Look At The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Picture.Say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Read Loudly.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7700" y="4459431"/>
            <a:ext cx="2590800" cy="1942080"/>
            <a:chOff x="1066800" y="1951287"/>
            <a:chExt cx="2590800" cy="2026239"/>
          </a:xfrm>
          <a:solidFill>
            <a:schemeClr val="accent3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1066800" y="1951287"/>
              <a:ext cx="2590800" cy="20262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583" y="2267129"/>
              <a:ext cx="1891234" cy="1295401"/>
            </a:xfrm>
            <a:prstGeom prst="rect">
              <a:avLst/>
            </a:prstGeom>
            <a:grpFill/>
          </p:spPr>
        </p:pic>
      </p:grpSp>
      <p:grpSp>
        <p:nvGrpSpPr>
          <p:cNvPr id="5" name="Group 4"/>
          <p:cNvGrpSpPr/>
          <p:nvPr/>
        </p:nvGrpSpPr>
        <p:grpSpPr>
          <a:xfrm>
            <a:off x="647701" y="1952452"/>
            <a:ext cx="2590799" cy="2127400"/>
            <a:chOff x="6248400" y="4295864"/>
            <a:chExt cx="2133600" cy="2127400"/>
          </a:xfrm>
          <a:solidFill>
            <a:schemeClr val="accent3">
              <a:lumMod val="75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6248400" y="4295864"/>
              <a:ext cx="2133600" cy="2127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457" y="4597581"/>
              <a:ext cx="1464544" cy="1523966"/>
            </a:xfrm>
            <a:prstGeom prst="rect">
              <a:avLst/>
            </a:prstGeom>
            <a:grpFill/>
          </p:spPr>
        </p:pic>
      </p:grpSp>
      <p:sp>
        <p:nvSpPr>
          <p:cNvPr id="6" name="Right Arrow 5"/>
          <p:cNvSpPr/>
          <p:nvPr/>
        </p:nvSpPr>
        <p:spPr>
          <a:xfrm>
            <a:off x="3886200" y="29710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86200" y="50697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14"/>
          <p:cNvSpPr txBox="1"/>
          <p:nvPr/>
        </p:nvSpPr>
        <p:spPr>
          <a:xfrm>
            <a:off x="5485269" y="2971090"/>
            <a:ext cx="24384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5512308" y="5127447"/>
            <a:ext cx="24384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4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167" y="667981"/>
            <a:ext cx="6774725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Look At The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Picture.Say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Read Loudly.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465C4-633B-43C1-B0D7-5E55E0C0F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56" y="2633990"/>
            <a:ext cx="2116309" cy="153668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56" y="2638906"/>
            <a:ext cx="2134199" cy="1531767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6"/>
          <p:cNvSpPr txBox="1"/>
          <p:nvPr/>
        </p:nvSpPr>
        <p:spPr>
          <a:xfrm>
            <a:off x="881050" y="5148590"/>
            <a:ext cx="1740776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18202" y="5148590"/>
            <a:ext cx="1740776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58534" y="5146132"/>
            <a:ext cx="1740776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468788" y="4400506"/>
            <a:ext cx="442853" cy="54814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357530" y="4400506"/>
            <a:ext cx="442853" cy="54814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246272" y="4400506"/>
            <a:ext cx="442853" cy="54814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4" y="2625171"/>
            <a:ext cx="1895145" cy="153668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4361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1172527" y="685800"/>
            <a:ext cx="6798943" cy="1200329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students,open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page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your book and look activity </a:t>
            </a:r>
            <a:r>
              <a:rPr lang="bn-BD" sz="3600" dirty="0">
                <a:solidFill>
                  <a:srgbClr val="C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09800"/>
            <a:ext cx="4688364" cy="40386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67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200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2006-08-16T00:00:00Z</dcterms:created>
  <dcterms:modified xsi:type="dcterms:W3CDTF">2020-12-19T06:19:55Z</dcterms:modified>
</cp:coreProperties>
</file>