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82" r:id="rId2"/>
    <p:sldId id="260" r:id="rId3"/>
    <p:sldId id="262" r:id="rId4"/>
    <p:sldId id="283" r:id="rId5"/>
    <p:sldId id="265" r:id="rId6"/>
    <p:sldId id="266" r:id="rId7"/>
    <p:sldId id="270" r:id="rId8"/>
    <p:sldId id="269" r:id="rId9"/>
    <p:sldId id="271" r:id="rId10"/>
    <p:sldId id="272" r:id="rId11"/>
    <p:sldId id="273" r:id="rId12"/>
    <p:sldId id="274" r:id="rId13"/>
    <p:sldId id="277" r:id="rId14"/>
    <p:sldId id="276" r:id="rId15"/>
    <p:sldId id="275" r:id="rId16"/>
    <p:sldId id="284" r:id="rId17"/>
    <p:sldId id="278" r:id="rId18"/>
    <p:sldId id="279" r:id="rId19"/>
    <p:sldId id="281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C92266B1-0A18-482B-BDA6-3A8561483BCE}">
          <p14:sldIdLst>
            <p14:sldId id="282"/>
            <p14:sldId id="260"/>
          </p14:sldIdLst>
        </p14:section>
        <p14:section name="Untitled Section" id="{96006119-EE92-4840-B1A1-822907734495}">
          <p14:sldIdLst>
            <p14:sldId id="262"/>
            <p14:sldId id="283"/>
            <p14:sldId id="265"/>
            <p14:sldId id="266"/>
            <p14:sldId id="270"/>
            <p14:sldId id="269"/>
            <p14:sldId id="271"/>
            <p14:sldId id="272"/>
            <p14:sldId id="273"/>
            <p14:sldId id="274"/>
            <p14:sldId id="277"/>
            <p14:sldId id="276"/>
            <p14:sldId id="275"/>
            <p14:sldId id="284"/>
            <p14:sldId id="278"/>
            <p14:sldId id="279"/>
            <p14:sldId id="281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15" autoAdjust="0"/>
  </p:normalViewPr>
  <p:slideViewPr>
    <p:cSldViewPr>
      <p:cViewPr>
        <p:scale>
          <a:sx n="66" d="100"/>
          <a:sy n="66" d="100"/>
        </p:scale>
        <p:origin x="-1506" y="-1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12/18/2020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12/18/2020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8229600" cy="1143000"/>
          </a:xfrm>
        </p:spPr>
        <p:txBody>
          <a:bodyPr/>
          <a:lstStyle/>
          <a:p>
            <a:r>
              <a:rPr lang="en-US" dirty="0" err="1" smtClean="0">
                <a:solidFill>
                  <a:srgbClr val="FF0000"/>
                </a:solidFill>
              </a:rPr>
              <a:t>সবাইকে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স্বাগতম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2209800"/>
            <a:ext cx="7391400" cy="3962400"/>
          </a:xfrm>
        </p:spPr>
      </p:pic>
    </p:spTree>
    <p:extLst>
      <p:ext uri="{BB962C8B-B14F-4D97-AF65-F5344CB8AC3E}">
        <p14:creationId xmlns:p14="http://schemas.microsoft.com/office/powerpoint/2010/main" val="6085158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52756" y="381000"/>
            <a:ext cx="4114800" cy="701040"/>
          </a:xfrm>
        </p:spPr>
        <p:txBody>
          <a:bodyPr>
            <a:normAutofit fontScale="90000"/>
          </a:bodyPr>
          <a:lstStyle/>
          <a:p>
            <a:r>
              <a:rPr lang="bn-IN" dirty="0" smtClean="0"/>
              <a:t>মনোযোগ সহকারে দেখ</a:t>
            </a:r>
            <a:br>
              <a:rPr lang="bn-IN" dirty="0" smtClean="0"/>
            </a:br>
            <a:r>
              <a:rPr lang="bn-IN" dirty="0" smtClean="0"/>
              <a:t> 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0400" y="2514600"/>
            <a:ext cx="3733800" cy="2625174"/>
          </a:xfrm>
        </p:spPr>
      </p:pic>
      <p:sp>
        <p:nvSpPr>
          <p:cNvPr id="5" name="TextBox 4"/>
          <p:cNvSpPr txBox="1"/>
          <p:nvPr/>
        </p:nvSpPr>
        <p:spPr>
          <a:xfrm>
            <a:off x="3124200" y="1676400"/>
            <a:ext cx="27719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dirty="0" smtClean="0"/>
              <a:t> কি প্রযুক্তি  দেখতে পাচ্ছ..।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400169" y="5451231"/>
            <a:ext cx="755847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dirty="0" smtClean="0"/>
              <a:t>টেলিভিশন কি প্রযুক্তি? এতে কি ধরনের বৈজ্ঞানিক জ্ঞান ব্যবহার হয়?</a:t>
            </a:r>
          </a:p>
          <a:p>
            <a:endParaRPr lang="bn-IN" dirty="0"/>
          </a:p>
          <a:p>
            <a:endParaRPr lang="bn-IN" dirty="0" smtClean="0"/>
          </a:p>
          <a:p>
            <a:r>
              <a:rPr lang="bn-IN" dirty="0" smtClean="0"/>
              <a:t>আমার মনে হয় ,বিদ্যুৎ ,আলো,শব্দ,তাপ শক্তি বৈজ্ঞানিক জ্ঞান ব্যবহার হয় ।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44271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" dur="2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62200" y="304800"/>
            <a:ext cx="4114800" cy="701040"/>
          </a:xfrm>
        </p:spPr>
        <p:txBody>
          <a:bodyPr>
            <a:normAutofit/>
          </a:bodyPr>
          <a:lstStyle/>
          <a:p>
            <a:r>
              <a:rPr lang="bn-IN" sz="2800" dirty="0" smtClean="0">
                <a:solidFill>
                  <a:srgbClr val="FF0000"/>
                </a:solidFill>
              </a:rPr>
              <a:t>মনোযোগ সহকারে দেখ</a:t>
            </a:r>
            <a:endParaRPr lang="en-US" sz="2800" dirty="0">
              <a:solidFill>
                <a:srgbClr val="FF0000"/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0" y="2590800"/>
            <a:ext cx="4648200" cy="2667000"/>
          </a:xfrm>
        </p:spPr>
      </p:pic>
      <p:sp>
        <p:nvSpPr>
          <p:cNvPr id="5" name="TextBox 4"/>
          <p:cNvSpPr txBox="1"/>
          <p:nvPr/>
        </p:nvSpPr>
        <p:spPr>
          <a:xfrm>
            <a:off x="2362200" y="1828800"/>
            <a:ext cx="3886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dirty="0" smtClean="0"/>
              <a:t>ছবিতে কি দেখতে পাচ্ছ , 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209800" y="5867400"/>
            <a:ext cx="38250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dirty="0" smtClean="0"/>
              <a:t>দূরীক্ষ্ণ যন্ত্র  কী কাজে  ব্যবহার হয়? 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90093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228600"/>
            <a:ext cx="8610600" cy="5029200"/>
          </a:xfrm>
        </p:spPr>
      </p:pic>
      <p:sp>
        <p:nvSpPr>
          <p:cNvPr id="5" name="TextBox 4"/>
          <p:cNvSpPr txBox="1"/>
          <p:nvPr/>
        </p:nvSpPr>
        <p:spPr>
          <a:xfrm>
            <a:off x="3581400" y="6172200"/>
            <a:ext cx="24224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dirty="0" smtClean="0"/>
              <a:t> চিত্রঃ মাইক্রোস্কোপ  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51966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90800" y="1828800"/>
            <a:ext cx="20874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3600" dirty="0" smtClean="0"/>
              <a:t>নিরব পাঠ</a:t>
            </a:r>
            <a:endParaRPr lang="en-US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2209800" y="3352800"/>
            <a:ext cx="46041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dirty="0" smtClean="0"/>
              <a:t>বিজ্ঞান ও প্রযুক্তির উদ্দেশ্য    ভিন্ন হলেও ......। </a:t>
            </a:r>
          </a:p>
          <a:p>
            <a:r>
              <a:rPr lang="bn-IN" dirty="0" smtClean="0"/>
              <a:t>পৃষ্ঠা ঃ ৬৬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11597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0971" y="381000"/>
            <a:ext cx="4114800" cy="701040"/>
          </a:xfrm>
        </p:spPr>
        <p:txBody>
          <a:bodyPr>
            <a:normAutofit fontScale="90000"/>
          </a:bodyPr>
          <a:lstStyle/>
          <a:p>
            <a:r>
              <a:rPr lang="bn-IN" dirty="0" smtClean="0"/>
              <a:t>একক কাজ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514600" y="2286000"/>
            <a:ext cx="575830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3200" dirty="0" smtClean="0">
                <a:solidFill>
                  <a:srgbClr val="FF0000"/>
                </a:solidFill>
              </a:rPr>
              <a:t>বিজ্ঞান ও প্রযুক্তি বলতে কি বুঝ? 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18710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09800" y="1524000"/>
            <a:ext cx="488306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3600" dirty="0" smtClean="0">
                <a:solidFill>
                  <a:srgbClr val="FF0000"/>
                </a:solidFill>
              </a:rPr>
              <a:t>         দলীয় কাজ           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09800" y="4191000"/>
            <a:ext cx="610427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dirty="0" smtClean="0">
                <a:solidFill>
                  <a:srgbClr val="00B0F0"/>
                </a:solidFill>
              </a:rPr>
              <a:t>বিজ্ঞান  ও প্রযুক্তির মধ্যে পাথক্য লিখ .৫টি বাক্যে </a:t>
            </a:r>
            <a:endParaRPr lang="en-US" sz="2400" dirty="0">
              <a:solidFill>
                <a:srgbClr val="00B0F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3152745"/>
            <a:ext cx="88904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000" dirty="0" smtClean="0">
                <a:solidFill>
                  <a:srgbClr val="FF0000"/>
                </a:solidFill>
              </a:rPr>
              <a:t>এক জায়গায় থেকে অন্য জায়গায়  যেতে আমরা  প্রযুক্তি   কী  কী ব্যবহার  করি?      </a:t>
            </a:r>
            <a:endParaRPr lang="en-US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0260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5400"/>
            <a:ext cx="4800600" cy="1828800"/>
          </a:xfrm>
        </p:spPr>
        <p:txBody>
          <a:bodyPr>
            <a:normAutofit fontScale="90000"/>
          </a:bodyPr>
          <a:lstStyle/>
          <a:p>
            <a:r>
              <a:rPr lang="bn-IN" dirty="0" smtClean="0"/>
              <a:t>জোড়ায় কাজ </a:t>
            </a:r>
            <a:br>
              <a:rPr lang="bn-IN" dirty="0" smtClean="0"/>
            </a:br>
            <a:r>
              <a:rPr lang="bn-IN" dirty="0" smtClean="0"/>
              <a:t>পড়াশোনা ব্যবহার হয় এমন ৩ টি প্রযুক্তির নাম লিখ 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1927168"/>
            <a:ext cx="4267199" cy="3025832"/>
          </a:xfrm>
          <a:solidFill>
            <a:srgbClr val="FFC000"/>
          </a:solidFill>
          <a:ln>
            <a:solidFill>
              <a:srgbClr val="FF0000"/>
            </a:solidFill>
          </a:ln>
        </p:spPr>
      </p:pic>
    </p:spTree>
    <p:extLst>
      <p:ext uri="{BB962C8B-B14F-4D97-AF65-F5344CB8AC3E}">
        <p14:creationId xmlns:p14="http://schemas.microsoft.com/office/powerpoint/2010/main" val="220390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228600"/>
            <a:ext cx="4114800" cy="701040"/>
          </a:xfrm>
        </p:spPr>
        <p:txBody>
          <a:bodyPr/>
          <a:lstStyle/>
          <a:p>
            <a:r>
              <a:rPr lang="bn-IN" sz="3600" dirty="0" smtClean="0"/>
              <a:t>মূল্যায়ণ </a:t>
            </a:r>
            <a:endParaRPr lang="en-US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62001" y="2590800"/>
            <a:ext cx="815339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dirty="0" smtClean="0"/>
              <a:t>  ১ । প্রযুক্তি  উদ্ভাবনে আমরা কিভাবে বিজ্ঞানকে ব্যবহার করি ছকের মাধ্যেমে কর দেখাও .  </a:t>
            </a:r>
          </a:p>
          <a:p>
            <a:r>
              <a:rPr lang="bn-IN" dirty="0" smtClean="0"/>
              <a:t> ২। দূরবীক্ষণ কি কাজে ব্যবহার করা হয় ? </a:t>
            </a:r>
            <a:endParaRPr lang="bn-IN" dirty="0"/>
          </a:p>
          <a:p>
            <a:endParaRPr lang="bn-IN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2743200" y="2133600"/>
            <a:ext cx="27574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dirty="0" smtClean="0"/>
              <a:t>নিচের   প্রশ্নের উত্ত র  দাও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28577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4600" y="457200"/>
            <a:ext cx="4114800" cy="701040"/>
          </a:xfrm>
        </p:spPr>
        <p:txBody>
          <a:bodyPr>
            <a:normAutofit/>
          </a:bodyPr>
          <a:lstStyle/>
          <a:p>
            <a:r>
              <a:rPr lang="bn-IN" sz="3600" dirty="0" smtClean="0">
                <a:solidFill>
                  <a:srgbClr val="FF0000"/>
                </a:solidFill>
              </a:rPr>
              <a:t>বাড়ির কাজ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14600" y="2514600"/>
            <a:ext cx="6248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dirty="0" smtClean="0">
                <a:solidFill>
                  <a:srgbClr val="0000FF"/>
                </a:solidFill>
              </a:rPr>
              <a:t>প্রযুক্তি কী কী কাজে ব্যবহার হয় ৫ ত বাক্যে লি</a:t>
            </a:r>
            <a:r>
              <a:rPr lang="en-US" sz="2400" dirty="0" err="1" smtClean="0">
                <a:solidFill>
                  <a:srgbClr val="0000FF"/>
                </a:solidFill>
              </a:rPr>
              <a:t>খে</a:t>
            </a:r>
            <a:r>
              <a:rPr lang="en-US" sz="2400" dirty="0" smtClean="0">
                <a:solidFill>
                  <a:srgbClr val="0000FF"/>
                </a:solidFill>
              </a:rPr>
              <a:t>  </a:t>
            </a:r>
            <a:r>
              <a:rPr lang="en-US" sz="2400" dirty="0" err="1" smtClean="0">
                <a:solidFill>
                  <a:srgbClr val="0000FF"/>
                </a:solidFill>
              </a:rPr>
              <a:t>নিয়ে</a:t>
            </a:r>
            <a:r>
              <a:rPr lang="en-US" sz="2400" dirty="0" smtClean="0">
                <a:solidFill>
                  <a:srgbClr val="0000FF"/>
                </a:solidFill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</a:rPr>
              <a:t>আসবে</a:t>
            </a:r>
            <a:r>
              <a:rPr lang="en-US" sz="2400" dirty="0" smtClean="0">
                <a:solidFill>
                  <a:srgbClr val="0000FF"/>
                </a:solidFill>
              </a:rPr>
              <a:t>  </a:t>
            </a:r>
            <a:endParaRPr lang="en-US" sz="24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9351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438400" y="304800"/>
            <a:ext cx="3962400" cy="701040"/>
          </a:xfrm>
        </p:spPr>
        <p:txBody>
          <a:bodyPr>
            <a:normAutofit/>
          </a:bodyPr>
          <a:lstStyle/>
          <a:p>
            <a:r>
              <a:rPr lang="bn-IN" sz="2800" dirty="0" smtClean="0">
                <a:solidFill>
                  <a:srgbClr val="FF0000"/>
                </a:solidFill>
              </a:rPr>
              <a:t>সবাইকে          ধন্যবাদ  </a:t>
            </a:r>
            <a:endParaRPr lang="en-US" sz="2800" dirty="0">
              <a:solidFill>
                <a:srgbClr val="FF0000"/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5180" y="1600200"/>
            <a:ext cx="7533640" cy="4708525"/>
          </a:xfrm>
        </p:spPr>
      </p:pic>
    </p:spTree>
    <p:extLst>
      <p:ext uri="{BB962C8B-B14F-4D97-AF65-F5344CB8AC3E}">
        <p14:creationId xmlns:p14="http://schemas.microsoft.com/office/powerpoint/2010/main" val="27177093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4600" y="1981200"/>
            <a:ext cx="4419600" cy="599440"/>
          </a:xfrm>
          <a:solidFill>
            <a:schemeClr val="tx2">
              <a:lumMod val="60000"/>
              <a:lumOff val="40000"/>
            </a:schemeClr>
          </a:solidFill>
          <a:ln w="9525">
            <a:solidFill>
              <a:schemeClr val="tx1"/>
            </a:solidFill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txBody>
          <a:bodyPr>
            <a:normAutofit/>
          </a:bodyPr>
          <a:lstStyle/>
          <a:p>
            <a:r>
              <a:rPr lang="bn-IN" sz="3600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শি ক্ষ ক   পরিচিতি 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3810000"/>
            <a:ext cx="6400800" cy="1981200"/>
          </a:xfrm>
          <a:ln w="76200">
            <a:solidFill>
              <a:schemeClr val="tx1"/>
            </a:solidFill>
          </a:ln>
        </p:spPr>
        <p:txBody>
          <a:bodyPr>
            <a:normAutofit fontScale="25000" lnSpcReduction="20000"/>
          </a:bodyPr>
          <a:lstStyle/>
          <a:p>
            <a:r>
              <a:rPr lang="bn-IN" dirty="0" smtClean="0">
                <a:solidFill>
                  <a:srgbClr val="FF0000"/>
                </a:solidFill>
              </a:rPr>
              <a:t>  </a:t>
            </a:r>
            <a:r>
              <a:rPr lang="bn-IN" dirty="0" smtClean="0">
                <a:solidFill>
                  <a:srgbClr val="FFC000"/>
                </a:solidFill>
              </a:rPr>
              <a:t>  </a:t>
            </a:r>
          </a:p>
          <a:p>
            <a:r>
              <a:rPr lang="bn-IN" sz="4200" dirty="0" smtClean="0">
                <a:solidFill>
                  <a:srgbClr val="FFC000"/>
                </a:solidFill>
              </a:rPr>
              <a:t> </a:t>
            </a:r>
            <a:r>
              <a:rPr lang="bn-IN" sz="11100" dirty="0" smtClean="0">
                <a:solidFill>
                  <a:srgbClr val="FFC000"/>
                </a:solidFill>
              </a:rPr>
              <a:t>মোছাঃফারজানা পারভীন</a:t>
            </a:r>
          </a:p>
          <a:p>
            <a:endParaRPr lang="bn-IN" dirty="0">
              <a:solidFill>
                <a:srgbClr val="FFC000"/>
              </a:solidFill>
            </a:endParaRPr>
          </a:p>
          <a:p>
            <a:r>
              <a:rPr lang="bn-IN" sz="7600" dirty="0" smtClean="0">
                <a:solidFill>
                  <a:srgbClr val="FFC000"/>
                </a:solidFill>
              </a:rPr>
              <a:t>সহকারি শিক্ষক</a:t>
            </a:r>
          </a:p>
          <a:p>
            <a:r>
              <a:rPr lang="bn-IN" sz="11100" dirty="0" smtClean="0">
                <a:solidFill>
                  <a:srgbClr val="FFC000"/>
                </a:solidFill>
              </a:rPr>
              <a:t>বিরামপুর  (২)সঃ প্রাঃ বি</a:t>
            </a:r>
          </a:p>
          <a:p>
            <a:endParaRPr lang="bn-IN" dirty="0">
              <a:solidFill>
                <a:srgbClr val="FFC000"/>
              </a:solidFill>
            </a:endParaRPr>
          </a:p>
          <a:p>
            <a:r>
              <a:rPr lang="bn-IN" sz="8000" dirty="0" smtClean="0">
                <a:solidFill>
                  <a:srgbClr val="FFC000"/>
                </a:solidFill>
              </a:rPr>
              <a:t>বিরামপুর ,দিনাজপুর </a:t>
            </a:r>
          </a:p>
          <a:p>
            <a:r>
              <a:rPr lang="bn-IN" dirty="0" smtClean="0">
                <a:solidFill>
                  <a:srgbClr val="FFC000"/>
                </a:solidFill>
              </a:rPr>
              <a:t>       </a:t>
            </a:r>
            <a:endParaRPr lang="en-US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07603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n-IN" sz="3600" dirty="0" smtClean="0">
                <a:solidFill>
                  <a:srgbClr val="FF0000"/>
                </a:solidFill>
              </a:rPr>
              <a:t>পাঠ পরিচিতি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 rot="10800000" flipV="1">
            <a:off x="2165676" y="1690558"/>
            <a:ext cx="4692324" cy="35086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bn-IN" dirty="0" smtClean="0">
                <a:solidFill>
                  <a:srgbClr val="FF0000"/>
                </a:solidFill>
              </a:rPr>
              <a:t>	    </a:t>
            </a:r>
            <a:r>
              <a:rPr lang="bn-IN" sz="3200" dirty="0" smtClean="0">
                <a:solidFill>
                  <a:srgbClr val="00B050"/>
                </a:solidFill>
              </a:rPr>
              <a:t>পঞ্চম শ্রেণি  </a:t>
            </a:r>
          </a:p>
          <a:p>
            <a:pPr>
              <a:lnSpc>
                <a:spcPct val="150000"/>
              </a:lnSpc>
            </a:pPr>
            <a:r>
              <a:rPr lang="bn-IN" sz="2400" dirty="0" smtClean="0">
                <a:solidFill>
                  <a:srgbClr val="002060"/>
                </a:solidFill>
              </a:rPr>
              <a:t> </a:t>
            </a:r>
            <a:r>
              <a:rPr lang="bn-IN" sz="2400" dirty="0">
                <a:solidFill>
                  <a:srgbClr val="002060"/>
                </a:solidFill>
              </a:rPr>
              <a:t> </a:t>
            </a:r>
            <a:r>
              <a:rPr lang="bn-IN" sz="2400" dirty="0" smtClean="0">
                <a:solidFill>
                  <a:srgbClr val="002060"/>
                </a:solidFill>
              </a:rPr>
              <a:t>      বিষয়ঃ প্র</a:t>
            </a:r>
            <a:r>
              <a:rPr lang="en-US" sz="2400" dirty="0" err="1" smtClean="0">
                <a:solidFill>
                  <a:srgbClr val="002060"/>
                </a:solidFill>
              </a:rPr>
              <a:t>াথমিক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bn-IN" sz="2400" dirty="0" smtClean="0">
                <a:solidFill>
                  <a:srgbClr val="002060"/>
                </a:solidFill>
              </a:rPr>
              <a:t>বিজ্ঞান</a:t>
            </a:r>
          </a:p>
          <a:p>
            <a:r>
              <a:rPr lang="bn-IN" dirty="0" smtClean="0"/>
              <a:t>   </a:t>
            </a:r>
          </a:p>
          <a:p>
            <a:pPr>
              <a:lnSpc>
                <a:spcPct val="150000"/>
              </a:lnSpc>
            </a:pPr>
            <a:r>
              <a:rPr lang="bn-IN" dirty="0" smtClean="0"/>
              <a:t>                          </a:t>
            </a:r>
            <a:r>
              <a:rPr lang="bn-IN" sz="2400" u="sng" dirty="0" smtClean="0">
                <a:solidFill>
                  <a:srgbClr val="FF0000"/>
                </a:solidFill>
              </a:rPr>
              <a:t>অধ্যায়ঃ১০</a:t>
            </a:r>
            <a:r>
              <a:rPr lang="bn-IN" sz="2000" dirty="0" smtClean="0">
                <a:solidFill>
                  <a:srgbClr val="FF0000"/>
                </a:solidFill>
              </a:rPr>
              <a:t>               </a:t>
            </a:r>
          </a:p>
          <a:p>
            <a:pPr>
              <a:lnSpc>
                <a:spcPct val="150000"/>
              </a:lnSpc>
            </a:pPr>
            <a:r>
              <a:rPr lang="bn-IN" dirty="0"/>
              <a:t> </a:t>
            </a:r>
            <a:r>
              <a:rPr lang="bn-IN" dirty="0" smtClean="0"/>
              <a:t>         </a:t>
            </a:r>
            <a:r>
              <a:rPr lang="bn-IN" sz="2400" dirty="0" smtClean="0"/>
              <a:t>আমাদের জীবনের প্রযুক্তি</a:t>
            </a:r>
          </a:p>
          <a:p>
            <a:pPr>
              <a:lnSpc>
                <a:spcPct val="150000"/>
              </a:lnSpc>
            </a:pPr>
            <a:r>
              <a:rPr lang="bn-IN" dirty="0" smtClean="0"/>
              <a:t>             </a:t>
            </a:r>
            <a:r>
              <a:rPr lang="bn-IN" sz="2000" dirty="0" smtClean="0">
                <a:solidFill>
                  <a:srgbClr val="0070C0"/>
                </a:solidFill>
              </a:rPr>
              <a:t>পাঠাংশঃ বিজ্ঞান ও প্রযুক্তি </a:t>
            </a:r>
          </a:p>
          <a:p>
            <a:r>
              <a:rPr lang="bn-IN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7477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quarter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76200"/>
            <a:ext cx="3962400" cy="5714999"/>
          </a:xfrm>
        </p:spPr>
      </p:pic>
      <p:pic>
        <p:nvPicPr>
          <p:cNvPr id="8" name="Content Placeholder 7"/>
          <p:cNvPicPr>
            <a:picLocks noGrp="1" noChangeAspect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9600" y="0"/>
            <a:ext cx="4571999" cy="5791200"/>
          </a:xfrm>
        </p:spPr>
      </p:pic>
    </p:spTree>
    <p:extLst>
      <p:ext uri="{BB962C8B-B14F-4D97-AF65-F5344CB8AC3E}">
        <p14:creationId xmlns:p14="http://schemas.microsoft.com/office/powerpoint/2010/main" val="40543422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4600" y="457200"/>
            <a:ext cx="4114800" cy="701040"/>
          </a:xfrm>
        </p:spPr>
        <p:txBody>
          <a:bodyPr>
            <a:normAutofit/>
          </a:bodyPr>
          <a:lstStyle/>
          <a:p>
            <a:r>
              <a:rPr lang="bn-IN" sz="2000" dirty="0" smtClean="0">
                <a:solidFill>
                  <a:srgbClr val="FF0000"/>
                </a:solidFill>
              </a:rPr>
              <a:t>প্রযুক্তি উদ্ভাবনে আমরা কিভাবে  বৈজ্ঞানিক জ্ঞান  ব্যবহার করি?</a:t>
            </a:r>
            <a:endParaRPr lang="en-US" sz="2000" dirty="0">
              <a:solidFill>
                <a:srgbClr val="FF0000"/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940" y="2438400"/>
            <a:ext cx="7575860" cy="2743200"/>
          </a:xfrm>
        </p:spPr>
      </p:pic>
    </p:spTree>
    <p:extLst>
      <p:ext uri="{BB962C8B-B14F-4D97-AF65-F5344CB8AC3E}">
        <p14:creationId xmlns:p14="http://schemas.microsoft.com/office/powerpoint/2010/main" val="275539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62200" y="228600"/>
            <a:ext cx="4114800" cy="701040"/>
          </a:xfrm>
        </p:spPr>
        <p:txBody>
          <a:bodyPr>
            <a:normAutofit fontScale="90000"/>
          </a:bodyPr>
          <a:lstStyle/>
          <a:p>
            <a:r>
              <a:rPr lang="bn-IN" dirty="0" smtClean="0"/>
              <a:t>গাড়ী উদ্ভাবনে বৈজ্ঞানিক জ্ঞানের ব্যবহার করা হয়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339" y="1600200"/>
            <a:ext cx="7321321" cy="4708525"/>
          </a:xfrm>
        </p:spPr>
      </p:pic>
    </p:spTree>
    <p:extLst>
      <p:ext uri="{BB962C8B-B14F-4D97-AF65-F5344CB8AC3E}">
        <p14:creationId xmlns:p14="http://schemas.microsoft.com/office/powerpoint/2010/main" val="822578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4600" y="533400"/>
            <a:ext cx="4114800" cy="701040"/>
          </a:xfrm>
        </p:spPr>
        <p:txBody>
          <a:bodyPr>
            <a:normAutofit/>
          </a:bodyPr>
          <a:lstStyle/>
          <a:p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flipV="1">
            <a:off x="457200" y="2174874"/>
            <a:ext cx="8839200" cy="45719"/>
          </a:xfrm>
        </p:spPr>
        <p:txBody>
          <a:bodyPr>
            <a:normAutofit fontScale="25000" lnSpcReduction="20000"/>
          </a:bodyPr>
          <a:lstStyle/>
          <a:p>
            <a:r>
              <a:rPr lang="bn-IN" dirty="0" smtClean="0"/>
              <a:t> 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2286000" y="1600200"/>
            <a:ext cx="5029201" cy="1184275"/>
          </a:xfrm>
        </p:spPr>
        <p:txBody>
          <a:bodyPr>
            <a:normAutofit fontScale="85000" lnSpcReduction="10000"/>
          </a:bodyPr>
          <a:lstStyle/>
          <a:p>
            <a:endParaRPr lang="bn-IN" dirty="0" smtClean="0"/>
          </a:p>
          <a:p>
            <a:r>
              <a:rPr lang="bn-IN" dirty="0" smtClean="0"/>
              <a:t>এগুলো বাদে তোমরা বাড়ীতে কী কী</a:t>
            </a:r>
          </a:p>
          <a:p>
            <a:r>
              <a:rPr lang="bn-IN" dirty="0" smtClean="0"/>
              <a:t>প্রযুক্তি ব্যবহার কর?,তিনটি প্রযুক্তির নাম লিখ</a:t>
            </a:r>
          </a:p>
          <a:p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quarter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0"/>
            <a:ext cx="4343400" cy="4419600"/>
          </a:xfrm>
        </p:spPr>
      </p:pic>
      <p:pic>
        <p:nvPicPr>
          <p:cNvPr id="8" name="Content Placeholder 7"/>
          <p:cNvPicPr>
            <a:picLocks noGrp="1" noChangeAspect="1"/>
          </p:cNvPicPr>
          <p:nvPr>
            <p:ph sz="quarter" idx="4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5025" y="152400"/>
            <a:ext cx="4041775" cy="4343400"/>
          </a:xfrm>
        </p:spPr>
      </p:pic>
      <p:sp>
        <p:nvSpPr>
          <p:cNvPr id="4" name="TextBox 3"/>
          <p:cNvSpPr txBox="1"/>
          <p:nvPr/>
        </p:nvSpPr>
        <p:spPr>
          <a:xfrm>
            <a:off x="-14513" y="5131506"/>
            <a:ext cx="94633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solidFill>
                  <a:srgbClr val="FF0000"/>
                </a:solidFill>
              </a:rPr>
              <a:t>এগুলো    ছাড়া  আর কী কী প্রযুক্তি  তোমার বাসায় আছে  বল? 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9097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0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304800"/>
            <a:ext cx="4114800" cy="701040"/>
          </a:xfrm>
        </p:spPr>
        <p:txBody>
          <a:bodyPr>
            <a:noAutofit/>
          </a:bodyPr>
          <a:lstStyle/>
          <a:p>
            <a:r>
              <a:rPr lang="bn-IN" sz="2800" dirty="0" smtClean="0"/>
              <a:t>   আমাদের আজকের পাঠ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2174900" y="2883877"/>
            <a:ext cx="540564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2800" dirty="0" smtClean="0">
                <a:solidFill>
                  <a:srgbClr val="0070C0"/>
                </a:solidFill>
              </a:rPr>
              <a:t>পাঠাংশঃ বিজ্ঞান ও প্রযুক্তির পার্থক্য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981739" y="2057400"/>
            <a:ext cx="592021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3600" dirty="0" smtClean="0">
                <a:solidFill>
                  <a:srgbClr val="FF0000"/>
                </a:solidFill>
              </a:rPr>
              <a:t>পাঠঃ আমাদের জীবনে </a:t>
            </a:r>
            <a:r>
              <a:rPr lang="bn-IN" sz="3600" dirty="0">
                <a:solidFill>
                  <a:srgbClr val="FF0000"/>
                </a:solidFill>
              </a:rPr>
              <a:t>প্রযুক্তি</a:t>
            </a:r>
            <a:endParaRPr lang="en-US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18441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4600" y="609600"/>
            <a:ext cx="4114800" cy="533400"/>
          </a:xfrm>
        </p:spPr>
        <p:txBody>
          <a:bodyPr>
            <a:normAutofit fontScale="90000"/>
          </a:bodyPr>
          <a:lstStyle/>
          <a:p>
            <a:r>
              <a:rPr lang="bn-IN" dirty="0" smtClean="0"/>
              <a:t>শিখন ফল 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600200" y="3124200"/>
            <a:ext cx="70104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dirty="0" smtClean="0"/>
              <a:t>৭.১.১বিজ্ঞান কি তা ব্যাখ্যা   করতে পারবে ।</a:t>
            </a:r>
          </a:p>
          <a:p>
            <a:r>
              <a:rPr lang="bn-IN" dirty="0" smtClean="0"/>
              <a:t>১০.১.১ প্রযুক্তির উদ্ভব/বিজ্ঞানের জ্ঞানের প্রয়োগ ও/ব্যবহার সম্পকে বলতে পারবে </a:t>
            </a:r>
          </a:p>
          <a:p>
            <a:r>
              <a:rPr lang="bn-IN" dirty="0" smtClean="0"/>
              <a:t> </a:t>
            </a:r>
          </a:p>
          <a:p>
            <a:r>
              <a:rPr lang="bn-IN" dirty="0" smtClean="0"/>
              <a:t>১০.১.২বিজ্ঞানের জ্ঞান  ও প্রযুক্তি পাথক্য বুঝতে পারবে.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3183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509</TotalTime>
  <Words>254</Words>
  <Application>Microsoft Office PowerPoint</Application>
  <PresentationFormat>On-screen Show (4:3)</PresentationFormat>
  <Paragraphs>59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Apex</vt:lpstr>
      <vt:lpstr>সবাইকে স্বাগতম </vt:lpstr>
      <vt:lpstr>শি ক্ষ ক   পরিচিতি </vt:lpstr>
      <vt:lpstr>পাঠ পরিচিতি</vt:lpstr>
      <vt:lpstr>PowerPoint Presentation</vt:lpstr>
      <vt:lpstr>প্রযুক্তি উদ্ভাবনে আমরা কিভাবে  বৈজ্ঞানিক জ্ঞান  ব্যবহার করি?</vt:lpstr>
      <vt:lpstr>গাড়ী উদ্ভাবনে বৈজ্ঞানিক জ্ঞানের ব্যবহার করা হয়</vt:lpstr>
      <vt:lpstr>PowerPoint Presentation</vt:lpstr>
      <vt:lpstr>   আমাদের আজকের পাঠ</vt:lpstr>
      <vt:lpstr>শিখন ফল </vt:lpstr>
      <vt:lpstr>মনোযোগ সহকারে দেখ  </vt:lpstr>
      <vt:lpstr>মনোযোগ সহকারে দেখ</vt:lpstr>
      <vt:lpstr>PowerPoint Presentation</vt:lpstr>
      <vt:lpstr>PowerPoint Presentation</vt:lpstr>
      <vt:lpstr>একক কাজ</vt:lpstr>
      <vt:lpstr>PowerPoint Presentation</vt:lpstr>
      <vt:lpstr>জোড়ায় কাজ  পড়াশোনা ব্যবহার হয় এমন ৩ টি প্রযুক্তির নাম লিখ </vt:lpstr>
      <vt:lpstr>মূল্যায়ণ </vt:lpstr>
      <vt:lpstr>বাড়ির কাজ</vt:lpstr>
      <vt:lpstr>সবাইকে          ধন্যবাদ 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শুভেচ্ছা</dc:title>
  <dc:creator>User</dc:creator>
  <cp:lastModifiedBy>Windows User</cp:lastModifiedBy>
  <cp:revision>94</cp:revision>
  <dcterms:created xsi:type="dcterms:W3CDTF">2006-08-16T00:00:00Z</dcterms:created>
  <dcterms:modified xsi:type="dcterms:W3CDTF">2020-12-18T14:40:08Z</dcterms:modified>
</cp:coreProperties>
</file>