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87" r:id="rId2"/>
    <p:sldId id="313" r:id="rId3"/>
    <p:sldId id="314" r:id="rId4"/>
    <p:sldId id="315" r:id="rId5"/>
    <p:sldId id="316" r:id="rId6"/>
    <p:sldId id="317" r:id="rId7"/>
    <p:sldId id="270" r:id="rId8"/>
    <p:sldId id="271" r:id="rId9"/>
    <p:sldId id="272" r:id="rId10"/>
    <p:sldId id="294" r:id="rId11"/>
    <p:sldId id="295" r:id="rId12"/>
    <p:sldId id="273" r:id="rId13"/>
    <p:sldId id="301" r:id="rId14"/>
    <p:sldId id="281" r:id="rId15"/>
    <p:sldId id="280" r:id="rId16"/>
    <p:sldId id="279" r:id="rId17"/>
    <p:sldId id="310" r:id="rId18"/>
    <p:sldId id="319" r:id="rId19"/>
    <p:sldId id="31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9" autoAdjust="0"/>
    <p:restoredTop sz="94660"/>
  </p:normalViewPr>
  <p:slideViewPr>
    <p:cSldViewPr>
      <p:cViewPr varScale="1">
        <p:scale>
          <a:sx n="48" d="100"/>
          <a:sy n="48" d="100"/>
        </p:scale>
        <p:origin x="1330" y="4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37255-F922-422F-B709-1B5588C70A21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07E53-3859-4ABD-BFA4-C4D469AED5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86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87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9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71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6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62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0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9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92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00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4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45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2819400" y="1828800"/>
            <a:ext cx="6172200" cy="1295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সবাইকে শুভেচ্ছা </a:t>
            </a:r>
            <a:endParaRPr lang="en-US" sz="80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35188" y="4876800"/>
            <a:ext cx="1981200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৪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টি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38200" y="1066800"/>
            <a:ext cx="7315200" cy="3276600"/>
            <a:chOff x="2743200" y="3810000"/>
            <a:chExt cx="3886200" cy="914400"/>
          </a:xfrm>
        </p:grpSpPr>
        <p:sp>
          <p:nvSpPr>
            <p:cNvPr id="12" name="Rectangle 11"/>
            <p:cNvSpPr/>
            <p:nvPr/>
          </p:nvSpPr>
          <p:spPr>
            <a:xfrm>
              <a:off x="3733800" y="3810000"/>
              <a:ext cx="990600" cy="9144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743200" y="3810000"/>
              <a:ext cx="990600" cy="9144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724400" y="3810000"/>
              <a:ext cx="990600" cy="9144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638800" y="3810000"/>
              <a:ext cx="990600" cy="9144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4337051"/>
            <a:ext cx="1752600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৫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টি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09800" y="2590800"/>
            <a:ext cx="1219200" cy="762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1010229" y="533400"/>
            <a:ext cx="7222835" cy="3276600"/>
            <a:chOff x="914401" y="1905000"/>
            <a:chExt cx="5181599" cy="1828800"/>
          </a:xfrm>
        </p:grpSpPr>
        <p:sp>
          <p:nvSpPr>
            <p:cNvPr id="9" name="Rectangle 8"/>
            <p:cNvSpPr/>
            <p:nvPr/>
          </p:nvSpPr>
          <p:spPr>
            <a:xfrm>
              <a:off x="914401" y="2503967"/>
              <a:ext cx="1219200" cy="7620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76800" y="2438400"/>
              <a:ext cx="1219200" cy="7620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52499" y="1905000"/>
              <a:ext cx="4953000" cy="182880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905000" y="2438400"/>
              <a:ext cx="1219200" cy="7620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819400" y="2438400"/>
              <a:ext cx="1219200" cy="7620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10000" y="2438400"/>
              <a:ext cx="1219200" cy="7620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8022" y="228600"/>
            <a:ext cx="3581400" cy="3124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176556" y="228600"/>
            <a:ext cx="3581400" cy="3124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213553" y="216734"/>
            <a:ext cx="3581400" cy="3124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7289" y="216734"/>
            <a:ext cx="3581400" cy="3124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6521" y="246705"/>
            <a:ext cx="3581400" cy="31242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72202" y="3999865"/>
            <a:ext cx="2438400" cy="139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72202" y="3999865"/>
            <a:ext cx="2438400" cy="139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202" y="3987999"/>
            <a:ext cx="2438400" cy="139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5807" y="3976133"/>
            <a:ext cx="2438400" cy="139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8597" y="3986802"/>
            <a:ext cx="2438400" cy="139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8597" y="4011731"/>
            <a:ext cx="2438400" cy="139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2435" y="3993626"/>
            <a:ext cx="2438400" cy="139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65807" y="3979978"/>
            <a:ext cx="2438400" cy="139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9183" y="3969894"/>
            <a:ext cx="2438400" cy="13958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পাঁচ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7" grpId="0" animBg="1"/>
      <p:bldP spid="13" grpId="0" animBg="1"/>
      <p:bldP spid="18" grpId="0" animBg="1"/>
      <p:bldP spid="14" grpId="0" animBg="1"/>
      <p:bldP spid="19" grpId="0" animBg="1"/>
      <p:bldP spid="15" grpId="0" animBg="1"/>
      <p:bldP spid="21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400" y="152400"/>
            <a:ext cx="8686799" cy="6477000"/>
            <a:chOff x="152400" y="152400"/>
            <a:chExt cx="8686799" cy="6477000"/>
          </a:xfrm>
        </p:grpSpPr>
        <p:sp>
          <p:nvSpPr>
            <p:cNvPr id="8" name="Rectangle 7"/>
            <p:cNvSpPr/>
            <p:nvPr/>
          </p:nvSpPr>
          <p:spPr>
            <a:xfrm>
              <a:off x="152400" y="152400"/>
              <a:ext cx="8686799" cy="6477000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5400" b="1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দলীয় কাজ</a:t>
              </a:r>
            </a:p>
            <a:p>
              <a:pPr algn="ctr"/>
              <a:r>
                <a:rPr lang="bn-IN" sz="5400" u="sng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গণনা কর,পড় ও লিখ।</a:t>
              </a:r>
            </a:p>
            <a:p>
              <a:pPr algn="ctr"/>
              <a:endParaRPr lang="bn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IN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endParaRPr lang="bn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7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1000" y="2189748"/>
              <a:ext cx="914401" cy="56749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1000" y="3039644"/>
              <a:ext cx="804720" cy="702511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201762" y="3039644"/>
              <a:ext cx="744343" cy="702511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1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92499" y="3886200"/>
              <a:ext cx="756754" cy="762000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39574" y="3886200"/>
              <a:ext cx="756754" cy="762000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796328" y="3886200"/>
              <a:ext cx="756754" cy="762000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 descr="beautiful-rose-flower-wallpapers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flipH="1">
              <a:off x="281810" y="4885156"/>
              <a:ext cx="721438" cy="753644"/>
            </a:xfrm>
            <a:prstGeom prst="rect">
              <a:avLst/>
            </a:prstGeom>
          </p:spPr>
        </p:pic>
        <p:pic>
          <p:nvPicPr>
            <p:cNvPr id="31" name="Picture 30" descr="beautiful-rose-flower-wallpapers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flipH="1">
              <a:off x="990387" y="4885156"/>
              <a:ext cx="855128" cy="753644"/>
            </a:xfrm>
            <a:prstGeom prst="rect">
              <a:avLst/>
            </a:prstGeom>
          </p:spPr>
        </p:pic>
        <p:pic>
          <p:nvPicPr>
            <p:cNvPr id="32" name="Picture 31" descr="beautiful-rose-flower-wallpapers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flipH="1">
              <a:off x="1815164" y="4885156"/>
              <a:ext cx="721438" cy="753644"/>
            </a:xfrm>
            <a:prstGeom prst="rect">
              <a:avLst/>
            </a:prstGeom>
          </p:spPr>
        </p:pic>
        <p:pic>
          <p:nvPicPr>
            <p:cNvPr id="33" name="Picture 32" descr="beautiful-rose-flower-wallpapers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 flipH="1">
              <a:off x="2536602" y="4885156"/>
              <a:ext cx="721438" cy="753644"/>
            </a:xfrm>
            <a:prstGeom prst="rect">
              <a:avLst/>
            </a:prstGeom>
          </p:spPr>
        </p:pic>
        <p:sp>
          <p:nvSpPr>
            <p:cNvPr id="34" name="Rectangle 33"/>
            <p:cNvSpPr/>
            <p:nvPr/>
          </p:nvSpPr>
          <p:spPr>
            <a:xfrm>
              <a:off x="273789" y="5867735"/>
              <a:ext cx="679884" cy="617956"/>
            </a:xfrm>
            <a:prstGeom prst="rect">
              <a:avLst/>
            </a:prstGeom>
            <a:blipFill>
              <a:blip r:embed="rId6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42261" y="5875756"/>
              <a:ext cx="679884" cy="609935"/>
            </a:xfrm>
            <a:prstGeom prst="rect">
              <a:avLst/>
            </a:prstGeom>
            <a:blipFill>
              <a:blip r:embed="rId6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622145" y="5893134"/>
              <a:ext cx="679884" cy="592557"/>
            </a:xfrm>
            <a:prstGeom prst="rect">
              <a:avLst/>
            </a:prstGeom>
            <a:blipFill>
              <a:blip r:embed="rId6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302029" y="5875756"/>
              <a:ext cx="679884" cy="609935"/>
            </a:xfrm>
            <a:prstGeom prst="rect">
              <a:avLst/>
            </a:prstGeom>
            <a:blipFill>
              <a:blip r:embed="rId6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970501" y="5867735"/>
              <a:ext cx="679884" cy="617956"/>
            </a:xfrm>
            <a:prstGeom prst="rect">
              <a:avLst/>
            </a:prstGeom>
            <a:blipFill>
              <a:blip r:embed="rId6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38"/>
          <p:cNvSpPr/>
          <p:nvPr/>
        </p:nvSpPr>
        <p:spPr>
          <a:xfrm>
            <a:off x="5207668" y="2185738"/>
            <a:ext cx="838200" cy="5755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219700" y="3039644"/>
            <a:ext cx="838200" cy="5755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219700" y="3886200"/>
            <a:ext cx="838200" cy="5755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  </a:t>
            </a:r>
            <a:r>
              <a:rPr lang="bn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268217" y="4885156"/>
            <a:ext cx="838200" cy="5755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 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257800" y="5910181"/>
            <a:ext cx="838200" cy="57551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609600"/>
            <a:ext cx="2895600" cy="2895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219200" y="4191000"/>
            <a:ext cx="1752600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১টি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Banana_Fru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645695"/>
            <a:ext cx="4025195" cy="29492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29200" y="4191000"/>
            <a:ext cx="1752600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টি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15680" y="685800"/>
            <a:ext cx="3522131" cy="2190749"/>
            <a:chOff x="1600200" y="2667000"/>
            <a:chExt cx="6417731" cy="1809749"/>
          </a:xfrm>
        </p:grpSpPr>
        <p:pic>
          <p:nvPicPr>
            <p:cNvPr id="2" name="Picture 1" descr="beautiful-rose-flower-wallpaper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200" y="2667000"/>
              <a:ext cx="3217331" cy="1809749"/>
            </a:xfrm>
            <a:prstGeom prst="rect">
              <a:avLst/>
            </a:prstGeom>
          </p:spPr>
        </p:pic>
        <p:pic>
          <p:nvPicPr>
            <p:cNvPr id="3" name="Picture 2" descr="beautiful-rose-flower-wallpapers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00600" y="2667000"/>
              <a:ext cx="3217331" cy="1809749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1098535" y="4114800"/>
            <a:ext cx="18288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২টি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267200" y="685799"/>
            <a:ext cx="4343400" cy="2190749"/>
            <a:chOff x="2209800" y="2743200"/>
            <a:chExt cx="5829300" cy="723569"/>
          </a:xfrm>
        </p:grpSpPr>
        <p:sp>
          <p:nvSpPr>
            <p:cNvPr id="8" name="Rectangle 7"/>
            <p:cNvSpPr/>
            <p:nvPr/>
          </p:nvSpPr>
          <p:spPr>
            <a:xfrm>
              <a:off x="2209800" y="2743200"/>
              <a:ext cx="1143000" cy="723569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505200" y="2743200"/>
              <a:ext cx="1066800" cy="723569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86600" y="2743200"/>
              <a:ext cx="952500" cy="723569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67400" y="2743200"/>
              <a:ext cx="914400" cy="723569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24400" y="2743200"/>
              <a:ext cx="990600" cy="723569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504330" y="4114799"/>
            <a:ext cx="18288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টি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01602" y="4191000"/>
            <a:ext cx="1600200" cy="830997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itchFamily="2" charset="0"/>
                <a:cs typeface="NikoshBAN" pitchFamily="2" charset="0"/>
              </a:rPr>
              <a:t>৫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টি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28800" y="685800"/>
            <a:ext cx="5140158" cy="2743200"/>
            <a:chOff x="1184442" y="1036980"/>
            <a:chExt cx="3474446" cy="1030708"/>
          </a:xfrm>
        </p:grpSpPr>
        <p:sp>
          <p:nvSpPr>
            <p:cNvPr id="10" name="Rectangle 9"/>
            <p:cNvSpPr/>
            <p:nvPr/>
          </p:nvSpPr>
          <p:spPr>
            <a:xfrm>
              <a:off x="3846088" y="1036980"/>
              <a:ext cx="812800" cy="102041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29807" y="1047271"/>
              <a:ext cx="812800" cy="102041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17941" y="1036981"/>
              <a:ext cx="812800" cy="102041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24789" y="1047271"/>
              <a:ext cx="812800" cy="102041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184442" y="1047271"/>
              <a:ext cx="812800" cy="1020417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6"/>
          <p:cNvGrpSpPr/>
          <p:nvPr/>
        </p:nvGrpSpPr>
        <p:grpSpPr>
          <a:xfrm>
            <a:off x="685800" y="381000"/>
            <a:ext cx="7696200" cy="6153329"/>
            <a:chOff x="685800" y="381000"/>
            <a:chExt cx="7696200" cy="6153329"/>
          </a:xfrm>
        </p:grpSpPr>
        <p:sp>
          <p:nvSpPr>
            <p:cNvPr id="5" name="TextBox 4"/>
            <p:cNvSpPr txBox="1"/>
            <p:nvPr/>
          </p:nvSpPr>
          <p:spPr>
            <a:xfrm>
              <a:off x="7162800" y="1371600"/>
              <a:ext cx="1143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>
                  <a:latin typeface="NikoshBAN" pitchFamily="2" charset="0"/>
                  <a:cs typeface="NikoshBAN" pitchFamily="2" charset="0"/>
                </a:rPr>
                <a:t>৫</a:t>
              </a:r>
              <a:endParaRPr lang="en-US" sz="6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239000" y="2667000"/>
              <a:ext cx="11430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600" dirty="0" smtClean="0">
                  <a:latin typeface="NikoshBAN" pitchFamily="2" charset="0"/>
                  <a:cs typeface="NikoshBAN" pitchFamily="2" charset="0"/>
                </a:rPr>
                <a:t>১</a:t>
              </a:r>
              <a:endParaRPr lang="en-US" sz="6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10400" y="5334000"/>
              <a:ext cx="1143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>
                  <a:latin typeface="NikoshBAN" pitchFamily="2" charset="0"/>
                  <a:cs typeface="NikoshBAN" pitchFamily="2" charset="0"/>
                </a:rPr>
                <a:t> ৩</a:t>
              </a:r>
              <a:endParaRPr lang="en-US" sz="7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39000" y="4343400"/>
              <a:ext cx="1143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>
                  <a:latin typeface="NikoshBAN" pitchFamily="2" charset="0"/>
                  <a:cs typeface="NikoshBAN" pitchFamily="2" charset="0"/>
                </a:rPr>
                <a:t>৪</a:t>
              </a:r>
              <a:endParaRPr lang="en-US" sz="7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239000" y="3505200"/>
              <a:ext cx="1143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200" dirty="0" smtClean="0">
                  <a:latin typeface="NikoshBAN" pitchFamily="2" charset="0"/>
                  <a:cs typeface="NikoshBAN" pitchFamily="2" charset="0"/>
                </a:rPr>
                <a:t>২</a:t>
              </a:r>
              <a:endParaRPr lang="en-US" sz="7200" dirty="0">
                <a:latin typeface="NikoshBAN" pitchFamily="2" charset="0"/>
                <a:cs typeface="NikoshBAN" pitchFamily="2" charset="0"/>
              </a:endParaRPr>
            </a:p>
          </p:txBody>
        </p:sp>
        <p:grpSp>
          <p:nvGrpSpPr>
            <p:cNvPr id="3" name="Group 14"/>
            <p:cNvGrpSpPr/>
            <p:nvPr/>
          </p:nvGrpSpPr>
          <p:grpSpPr>
            <a:xfrm>
              <a:off x="685800" y="1524000"/>
              <a:ext cx="3886200" cy="914400"/>
              <a:chOff x="2743200" y="3810000"/>
              <a:chExt cx="3886200" cy="9144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3733800" y="3810000"/>
                <a:ext cx="990600" cy="914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2743200" y="3810000"/>
                <a:ext cx="990600" cy="914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724400" y="3810000"/>
                <a:ext cx="990600" cy="914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638800" y="3810000"/>
                <a:ext cx="990600" cy="914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3"/>
            <p:cNvGrpSpPr/>
            <p:nvPr/>
          </p:nvGrpSpPr>
          <p:grpSpPr>
            <a:xfrm>
              <a:off x="914400" y="2819400"/>
              <a:ext cx="4267200" cy="762000"/>
              <a:chOff x="914400" y="2819400"/>
              <a:chExt cx="4267200" cy="7620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914400" y="2819400"/>
                <a:ext cx="838200" cy="762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343400" y="2819400"/>
                <a:ext cx="838200" cy="762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3505200" y="2819400"/>
                <a:ext cx="838200" cy="762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667000" y="2819400"/>
                <a:ext cx="838200" cy="762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1752600" y="2819400"/>
                <a:ext cx="838200" cy="762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2362200" y="381000"/>
              <a:ext cx="2133600" cy="769441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dirty="0" err="1" smtClean="0">
                  <a:latin typeface="NikoshBAN" pitchFamily="2" charset="0"/>
                  <a:cs typeface="NikoshBAN" pitchFamily="2" charset="0"/>
                </a:rPr>
                <a:t>মিল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en-US" sz="4400" dirty="0" err="1" smtClean="0">
                  <a:latin typeface="NikoshBAN" pitchFamily="2" charset="0"/>
                  <a:cs typeface="NikoshBAN" pitchFamily="2" charset="0"/>
                </a:rPr>
                <a:t>কর</a:t>
              </a:r>
              <a:r>
                <a:rPr lang="en-US" sz="44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4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990600" y="3810000"/>
              <a:ext cx="990600" cy="838200"/>
            </a:xfrm>
            <a:prstGeom prst="roundRect">
              <a:avLst/>
            </a:prstGeom>
            <a:blipFill>
              <a:blip r:embed="rId4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35"/>
            <p:cNvGrpSpPr/>
            <p:nvPr/>
          </p:nvGrpSpPr>
          <p:grpSpPr>
            <a:xfrm>
              <a:off x="1066800" y="4800600"/>
              <a:ext cx="3200400" cy="1524000"/>
              <a:chOff x="1066800" y="4800600"/>
              <a:chExt cx="3200400" cy="1524000"/>
            </a:xfrm>
          </p:grpSpPr>
          <p:grpSp>
            <p:nvGrpSpPr>
              <p:cNvPr id="11" name="Group 34"/>
              <p:cNvGrpSpPr/>
              <p:nvPr/>
            </p:nvGrpSpPr>
            <p:grpSpPr>
              <a:xfrm>
                <a:off x="1066800" y="4800600"/>
                <a:ext cx="3200400" cy="685800"/>
                <a:chOff x="1066800" y="4800600"/>
                <a:chExt cx="3200400" cy="685800"/>
              </a:xfrm>
            </p:grpSpPr>
            <p:sp>
              <p:nvSpPr>
                <p:cNvPr id="22" name="Rectangle 21"/>
                <p:cNvSpPr/>
                <p:nvPr/>
              </p:nvSpPr>
              <p:spPr>
                <a:xfrm>
                  <a:off x="1066800" y="4800600"/>
                  <a:ext cx="1066800" cy="685800"/>
                </a:xfrm>
                <a:prstGeom prst="rect">
                  <a:avLst/>
                </a:prstGeom>
                <a:blipFill>
                  <a:blip r:embed="rId5" cstate="print"/>
                  <a:stretch>
                    <a:fillRect/>
                  </a:stretch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3200400" y="4800600"/>
                  <a:ext cx="1066800" cy="685800"/>
                </a:xfrm>
                <a:prstGeom prst="rect">
                  <a:avLst/>
                </a:prstGeom>
                <a:blipFill>
                  <a:blip r:embed="rId5" cstate="print"/>
                  <a:stretch>
                    <a:fillRect/>
                  </a:stretch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2133600" y="4800600"/>
                  <a:ext cx="1066800" cy="685800"/>
                </a:xfrm>
                <a:prstGeom prst="rect">
                  <a:avLst/>
                </a:prstGeom>
                <a:blipFill>
                  <a:blip r:embed="rId5" cstate="print"/>
                  <a:stretch>
                    <a:fillRect/>
                  </a:stretch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1143000" y="5715000"/>
                <a:ext cx="1219200" cy="6096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438400" y="5715000"/>
                <a:ext cx="1219200" cy="6096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35" name="Straight Arrow Connector 34"/>
          <p:cNvCxnSpPr/>
          <p:nvPr/>
        </p:nvCxnSpPr>
        <p:spPr>
          <a:xfrm rot="16200000" flipH="1">
            <a:off x="4724400" y="2286000"/>
            <a:ext cx="2667000" cy="22098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5410200" y="2133600"/>
            <a:ext cx="1600200" cy="10668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2209800" y="3352800"/>
            <a:ext cx="4800600" cy="9144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572000" y="5257800"/>
            <a:ext cx="2362200" cy="5334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4038600" y="4114800"/>
            <a:ext cx="3048000" cy="182880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2219" y="2128019"/>
            <a:ext cx="5497562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বাড়ির কাজঃ</a:t>
            </a:r>
          </a:p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 থেকে ৫ পর্যন্ত ২বার লিখে আনবে ।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144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534400" cy="6400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71600" y="428178"/>
            <a:ext cx="723394" cy="600164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 সবাইকে</a:t>
            </a:r>
            <a:endParaRPr lang="en-US" sz="48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62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1905000"/>
            <a:ext cx="5334000" cy="3276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সাজেদা সুলতানা লিখা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গুনবতী সরকারি প্রাথমিক বিদ্যালয়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চৌদ্দগ্রাম , কুমিল্লা । 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09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838200"/>
            <a:ext cx="5486400" cy="441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প্রথম</a:t>
            </a:r>
          </a:p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গণিত</a:t>
            </a:r>
          </a:p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অধ্যায়ঃ৩</a:t>
            </a:r>
          </a:p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910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1828800"/>
            <a:ext cx="6629400" cy="1905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গল্প বলার মধ্য দিয়ে পাঠটি শুরু করবো।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712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1143000"/>
            <a:ext cx="6629400" cy="3581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</a:p>
          <a:p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১ থেকে ৫ পর্যন্ত </a:t>
            </a:r>
          </a:p>
          <a:p>
            <a:r>
              <a:rPr lang="bn-IN" sz="44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পৃষ্ঠাঃ ১০ থেকে ১৪ পর্যন্ত  </a:t>
            </a:r>
            <a:endParaRPr lang="en-US" sz="44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4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1143000"/>
            <a:ext cx="5943600" cy="3352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u="sng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  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 থেকে ৫ পর্যন্ত সংখ্যা প্রতীকগুলো নাম অনুযায়ী সনাক্ত করতে পারবে।  </a:t>
            </a:r>
          </a:p>
          <a:p>
            <a:r>
              <a:rPr lang="bn-IN" sz="44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endParaRPr lang="en-US" sz="44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47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52800" y="5410200"/>
            <a:ext cx="2362200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১টি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762000"/>
            <a:ext cx="7239000" cy="40386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33400" y="761999"/>
            <a:ext cx="6892545" cy="3625857"/>
            <a:chOff x="1524000" y="2226235"/>
            <a:chExt cx="5942688" cy="2203952"/>
          </a:xfrm>
        </p:grpSpPr>
        <p:pic>
          <p:nvPicPr>
            <p:cNvPr id="2" name="Picture 1" descr="mallard-duck_619_600x45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4000" y="2226235"/>
              <a:ext cx="2924486" cy="2193365"/>
            </a:xfrm>
            <a:prstGeom prst="rect">
              <a:avLst/>
            </a:prstGeom>
            <a:ln w="38100" cap="sq">
              <a:solidFill>
                <a:schemeClr val="tx1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3" name="Picture 2" descr="mallard-duck_619_600x450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48486" y="2226235"/>
              <a:ext cx="3018202" cy="2203952"/>
            </a:xfrm>
            <a:prstGeom prst="rect">
              <a:avLst/>
            </a:prstGeom>
            <a:ln w="38100" cap="sq">
              <a:solidFill>
                <a:schemeClr val="tx1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5" name="TextBox 4"/>
          <p:cNvSpPr txBox="1"/>
          <p:nvPr/>
        </p:nvSpPr>
        <p:spPr>
          <a:xfrm>
            <a:off x="3581400" y="5334000"/>
            <a:ext cx="1981200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২টি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48297" y="4953000"/>
            <a:ext cx="1981200" cy="769441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৩টি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762000" y="838200"/>
            <a:ext cx="7543800" cy="3276600"/>
            <a:chOff x="685800" y="2209800"/>
            <a:chExt cx="7543800" cy="1752600"/>
          </a:xfrm>
        </p:grpSpPr>
        <p:sp>
          <p:nvSpPr>
            <p:cNvPr id="7" name="Rectangle 6"/>
            <p:cNvSpPr/>
            <p:nvPr/>
          </p:nvSpPr>
          <p:spPr>
            <a:xfrm>
              <a:off x="685800" y="2286000"/>
              <a:ext cx="2514600" cy="16764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0400" y="2209800"/>
              <a:ext cx="2514600" cy="16764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715000" y="2209800"/>
              <a:ext cx="2514600" cy="1676400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1257</TotalTime>
  <Words>126</Words>
  <Application>Microsoft Office PowerPoint</Application>
  <PresentationFormat>On-screen Show (4:3)</PresentationFormat>
  <Paragraphs>60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Alucard</cp:lastModifiedBy>
  <cp:revision>156</cp:revision>
  <dcterms:created xsi:type="dcterms:W3CDTF">2006-08-16T00:00:00Z</dcterms:created>
  <dcterms:modified xsi:type="dcterms:W3CDTF">2020-12-19T16:29:10Z</dcterms:modified>
</cp:coreProperties>
</file>