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4" r:id="rId2"/>
    <p:sldId id="259" r:id="rId3"/>
    <p:sldId id="260" r:id="rId4"/>
    <p:sldId id="312" r:id="rId5"/>
    <p:sldId id="279" r:id="rId6"/>
    <p:sldId id="311" r:id="rId7"/>
    <p:sldId id="313" r:id="rId8"/>
    <p:sldId id="321" r:id="rId9"/>
    <p:sldId id="322" r:id="rId10"/>
    <p:sldId id="323" r:id="rId11"/>
    <p:sldId id="317" r:id="rId12"/>
    <p:sldId id="320" r:id="rId13"/>
    <p:sldId id="29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368" autoAdjust="0"/>
    <p:restoredTop sz="86380" autoAdjust="0"/>
  </p:normalViewPr>
  <p:slideViewPr>
    <p:cSldViewPr snapToGrid="0">
      <p:cViewPr varScale="1">
        <p:scale>
          <a:sx n="63" d="100"/>
          <a:sy n="63" d="100"/>
        </p:scale>
        <p:origin x="-798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64" y="166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7C281-F839-496D-A985-48B8EBCD072D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D86D3-1BC1-4E7A-9413-CC695FF2AC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D86D3-1BC1-4E7A-9413-CC695FF2ACC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D86D3-1BC1-4E7A-9413-CC695FF2ACC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D86D3-1BC1-4E7A-9413-CC695FF2ACC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D86D3-1BC1-4E7A-9413-CC695FF2ACC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D86D3-1BC1-4E7A-9413-CC695FF2ACC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D86D3-1BC1-4E7A-9413-CC695FF2ACC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D86D3-1BC1-4E7A-9413-CC695FF2ACC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D86D3-1BC1-4E7A-9413-CC695FF2ACC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D86D3-1BC1-4E7A-9413-CC695FF2ACC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C47B1-9783-4B00-8491-B2FC68DB5985}" type="datetime4">
              <a:rPr lang="en-US" smtClean="0"/>
              <a:pPr/>
              <a:t>December 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mokles321549@gmail.com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D1CD8-73A9-446C-ADB2-144417DF1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1810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FD948-B404-44C4-8907-5AC63D3D0715}" type="datetime4">
              <a:rPr lang="en-US" smtClean="0"/>
              <a:pPr/>
              <a:t>December 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mokles321549@gmail.com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D1CD8-73A9-446C-ADB2-144417DF1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8387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9D08F-B756-413A-A9BE-F1D9E67B270A}" type="datetime4">
              <a:rPr lang="en-US" smtClean="0"/>
              <a:pPr/>
              <a:t>December 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mokles321549@gmail.com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D1CD8-73A9-446C-ADB2-144417DF1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807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576E-1774-49D1-8256-998E87801CB7}" type="datetime4">
              <a:rPr lang="en-US" smtClean="0"/>
              <a:pPr/>
              <a:t>December 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mokles321549@gmail.com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D1CD8-73A9-446C-ADB2-144417DF1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3002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DE014-0B2D-46A0-8BE7-62F848196C40}" type="datetime4">
              <a:rPr lang="en-US" smtClean="0"/>
              <a:pPr/>
              <a:t>December 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mokles321549@gmail.com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D1CD8-73A9-446C-ADB2-144417DF1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3899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B4B0-D45D-40E8-8DC4-032CB487DA34}" type="datetime4">
              <a:rPr lang="en-US" smtClean="0"/>
              <a:pPr/>
              <a:t>December 2,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mokles321549@gmail.com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D1CD8-73A9-446C-ADB2-144417DF1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674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C367A-1B91-4C99-839D-57A088AA8058}" type="datetime4">
              <a:rPr lang="en-US" smtClean="0"/>
              <a:pPr/>
              <a:t>December 2,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mokles321549@gmail.com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D1CD8-73A9-446C-ADB2-144417DF1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8521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6632-3EFB-4065-81A8-2AB094FA554A}" type="datetime4">
              <a:rPr lang="en-US" smtClean="0"/>
              <a:pPr/>
              <a:t>December 2,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mokles321549@gmail.com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D1CD8-73A9-446C-ADB2-144417DF1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5205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4C31-1B0D-4159-AFEE-B10E97598830}" type="datetime4">
              <a:rPr lang="en-US" smtClean="0"/>
              <a:pPr/>
              <a:t>December 2,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mokles321549@gmail.com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D1CD8-73A9-446C-ADB2-144417DF1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941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F08E-D6BE-4D7E-9799-913285D923EE}" type="datetime4">
              <a:rPr lang="en-US" smtClean="0"/>
              <a:pPr/>
              <a:t>December 2,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mokles321549@gmail.com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D1CD8-73A9-446C-ADB2-144417DF1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7415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12AB-D05C-4C4A-BCC0-2F6A92E40337}" type="datetime4">
              <a:rPr lang="en-US" smtClean="0"/>
              <a:pPr/>
              <a:t>December 2,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mokles321549@gmail.com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D1CD8-73A9-446C-ADB2-144417DF1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002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79968-7F83-4086-A95C-0E60EB719128}" type="datetime4">
              <a:rPr lang="en-US" smtClean="0"/>
              <a:pPr/>
              <a:t>December 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mokles321549@gmail.com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D1CD8-73A9-446C-ADB2-144417DF17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7640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866" y="354843"/>
            <a:ext cx="10534934" cy="1335846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নবম শ্রেণির সবাইকে স্বাগতম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006" y="3074764"/>
            <a:ext cx="1413398" cy="1296328"/>
          </a:xfrm>
          <a:prstGeom prst="ellipse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1541" y="1782723"/>
            <a:ext cx="1374870" cy="1277098"/>
          </a:xfrm>
          <a:prstGeom prst="ellipse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3770" y="3466531"/>
            <a:ext cx="1377300" cy="1314200"/>
          </a:xfrm>
          <a:prstGeom prst="ellipse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3111" y="3058743"/>
            <a:ext cx="1884688" cy="1729251"/>
          </a:xfrm>
          <a:prstGeom prst="ellipse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8448" y="2284531"/>
            <a:ext cx="1364605" cy="1251576"/>
          </a:xfrm>
          <a:prstGeom prst="ellipse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5681" y="4569683"/>
            <a:ext cx="1544236" cy="1416329"/>
          </a:xfrm>
          <a:prstGeom prst="ellipse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7539" y="3666221"/>
            <a:ext cx="1537055" cy="1409743"/>
          </a:xfrm>
          <a:prstGeom prst="ellipse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20583" y="2979027"/>
            <a:ext cx="1559236" cy="1487801"/>
          </a:xfrm>
          <a:prstGeom prst="ellipse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1957" y="4651571"/>
            <a:ext cx="1559236" cy="1487801"/>
          </a:xfrm>
          <a:prstGeom prst="ellipse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2339" y="2247190"/>
            <a:ext cx="1487164" cy="1419031"/>
          </a:xfrm>
          <a:prstGeom prst="ellipse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113A-61D9-4331-98F1-AE2D81AB9930}" type="datetime4">
              <a:rPr lang="en-US" sz="2000" b="1" smtClean="0">
                <a:solidFill>
                  <a:srgbClr val="FF0000"/>
                </a:solidFill>
              </a:rPr>
              <a:pPr/>
              <a:t>December 2, 2020</a:t>
            </a:fld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7894320" y="6264910"/>
            <a:ext cx="4114800" cy="365125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mokles321549@gmail.com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15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" y="304800"/>
            <a:ext cx="11597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অংকনঃ বৃত্তে কেন্দ্র 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O </a:t>
            </a:r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হতে 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A B </a:t>
            </a:r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রেখার উপর লম্ব অংকন করি যা বৃত্তের পরিধিকে 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E </a:t>
            </a:r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বিন্দুতে ছেদ করে। 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" y="2057400"/>
            <a:ext cx="11719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 </a:t>
            </a:r>
            <a:r>
              <a:rPr lang="bn-BD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বিন্দুতে </a:t>
            </a:r>
            <a:r>
              <a:rPr lang="en-US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 D </a:t>
            </a:r>
            <a:r>
              <a:rPr lang="bn-BD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একটি স্পর্শক অংকন করি যা </a:t>
            </a:r>
            <a:r>
              <a:rPr lang="en-US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 B </a:t>
            </a:r>
            <a:r>
              <a:rPr lang="bn-BD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রেখার সমান্তরাল।</a:t>
            </a:r>
            <a:endParaRPr lang="en-US" sz="7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" y="4191000"/>
            <a:ext cx="11582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 D</a:t>
            </a:r>
            <a:r>
              <a:rPr lang="bn-BD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রেখায়ই নির্নয় স্পশক যা </a:t>
            </a:r>
            <a:r>
              <a:rPr lang="en-US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A B</a:t>
            </a:r>
            <a:r>
              <a:rPr lang="bn-BD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রেখার সমান্তরাল ।</a:t>
            </a:r>
            <a:endParaRPr lang="en-US" sz="6600" dirty="0">
              <a:solidFill>
                <a:srgbClr val="C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17DA-AD1C-4129-A935-CC639B0337E6}" type="datetime4">
              <a:rPr lang="en-US" sz="2000" b="1" i="1" smtClean="0">
                <a:solidFill>
                  <a:srgbClr val="FF0000"/>
                </a:solidFill>
              </a:rPr>
              <a:pPr/>
              <a:t>December 2, 2020</a:t>
            </a:fld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02880" y="6295390"/>
            <a:ext cx="4114800" cy="365125"/>
          </a:xfrm>
        </p:spPr>
        <p:txBody>
          <a:bodyPr/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mokles321549@gmail.com 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459" y="399245"/>
            <a:ext cx="10985679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8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88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8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1065" y="1880314"/>
            <a:ext cx="6555346" cy="4154984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সবাই বিষয় টি অংকন করে দেখাও 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771" y="1906073"/>
            <a:ext cx="4641460" cy="417275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FD62-2E47-411E-B293-16FE8B405934}" type="datetime4">
              <a:rPr lang="en-US" sz="2000" b="1" i="1" smtClean="0">
                <a:solidFill>
                  <a:srgbClr val="FF0000"/>
                </a:solidFill>
              </a:rPr>
              <a:pPr/>
              <a:t>December 2, 2020</a:t>
            </a:fld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79080" y="6280150"/>
            <a:ext cx="4114800" cy="365125"/>
          </a:xfrm>
        </p:spPr>
        <p:txBody>
          <a:bodyPr/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mokles321549@gmail.com 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046" y="4"/>
            <a:ext cx="11773943" cy="47705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138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13800" b="1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166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062" y="1921561"/>
            <a:ext cx="11655380" cy="341632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r>
              <a:rPr lang="bn-BD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সমস্যাঃ বৃত্তে এমন একটি স্পর্শক আঁকতে হবে যেন তা একটি নিদিষ্ট রেখার  উপর লম্ব হয়  । </a:t>
            </a:r>
            <a:r>
              <a:rPr lang="bn-BD" sz="7200" b="1" dirty="0" smtClean="0">
                <a:solidFill>
                  <a:srgbClr val="002060"/>
                </a:solidFill>
              </a:rPr>
              <a:t> </a:t>
            </a:r>
            <a:endParaRPr lang="en-US" sz="7200" b="1" dirty="0">
              <a:solidFill>
                <a:srgbClr val="00206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 flipH="1" flipV="1">
            <a:off x="5821250" y="4242942"/>
            <a:ext cx="77274" cy="17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DFC7-C147-4E5C-B37F-D35F02077F3B}" type="datetime4">
              <a:rPr lang="en-US" sz="2000" b="1" i="1" smtClean="0">
                <a:solidFill>
                  <a:srgbClr val="FF0000"/>
                </a:solidFill>
              </a:rPr>
              <a:pPr/>
              <a:t>December 2, 2020</a:t>
            </a:fld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79080" y="6295390"/>
            <a:ext cx="4114800" cy="365125"/>
          </a:xfrm>
        </p:spPr>
        <p:txBody>
          <a:bodyPr/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mokles321549@gmail.com 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IN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4070" y="1921159"/>
            <a:ext cx="4363860" cy="4378726"/>
          </a:xfrm>
          <a:prstGeom prst="ellipse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845972"/>
            <a:ext cx="2725003" cy="2531246"/>
          </a:xfrm>
          <a:prstGeom prst="ellipse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5385" y="2845972"/>
            <a:ext cx="2728415" cy="2531246"/>
          </a:xfrm>
          <a:prstGeom prst="ellipse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EED50-0DB4-4DDF-A31F-2934E81BC9A6}" type="datetime4">
              <a:rPr lang="en-US" sz="2000" b="1" i="1" smtClean="0">
                <a:solidFill>
                  <a:srgbClr val="FF0000"/>
                </a:solidFill>
              </a:rPr>
              <a:pPr/>
              <a:t>December 2, 2020</a:t>
            </a:fld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894320" y="6280150"/>
            <a:ext cx="4114800" cy="365125"/>
          </a:xfrm>
        </p:spPr>
        <p:txBody>
          <a:bodyPr/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mokles321549@gmail.com 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488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 txBox="1">
            <a:spLocks noGrp="1"/>
          </p:cNvSpPr>
          <p:nvPr>
            <p:ph sz="half" idx="1"/>
          </p:nvPr>
        </p:nvSpPr>
        <p:spPr>
          <a:xfrm>
            <a:off x="347730" y="1961046"/>
            <a:ext cx="6537979" cy="4843377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মোখলেছুর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endParaRPr lang="bn-BD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শাসনপাড়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আটিটি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লালমাই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মোবাঃ০১৮১৫৭২১০৩৭ </a:t>
            </a:r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mokles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321549@gmail.com</a:t>
            </a:r>
            <a:endParaRPr lang="bn-BD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Arial" pitchFamily="34" charset="0"/>
              <a:cs typeface="NikoshBAN" pitchFamily="2" charset="0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title"/>
          </p:nvPr>
        </p:nvSpPr>
        <p:spPr>
          <a:xfrm>
            <a:off x="334851" y="487955"/>
            <a:ext cx="11565228" cy="1325563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IN" sz="6000" b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6000" b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6" descr="IMG_20200918_09055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83896" y="1987826"/>
            <a:ext cx="5009321" cy="4870174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0B39-BBDB-43B5-9D1E-8DA5D661FAE8}" type="datetime4">
              <a:rPr lang="en-US" sz="2000" b="1" smtClean="0">
                <a:solidFill>
                  <a:srgbClr val="FF0000"/>
                </a:solidFill>
              </a:rPr>
              <a:pPr/>
              <a:t>December 2, 2020</a:t>
            </a:fld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mokles321549@gmail.com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481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IN" sz="6000" b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6000" b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968319" cy="4351338"/>
          </a:xfr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457200" lvl="1" indent="0">
              <a:buNone/>
            </a:pP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457200" lvl="1" indent="0">
              <a:buNone/>
            </a:pP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অষ্টম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(সম্পাদ্য) 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457200" lvl="1" indent="0">
              <a:buNone/>
            </a:pP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457200" lvl="1" indent="0">
              <a:buNone/>
            </a:pP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02/12/২০20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খ্রিঃ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endParaRPr lang="en-US" sz="4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7272" y="1803042"/>
            <a:ext cx="3451746" cy="4327302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A684C-B8FA-46BF-B931-4A84269AD85B}" type="datetime4">
              <a:rPr lang="en-US" sz="1800" b="1" i="1" smtClean="0">
                <a:solidFill>
                  <a:srgbClr val="FF0000"/>
                </a:solidFill>
              </a:rPr>
              <a:pPr/>
              <a:t>December 2, 2020</a:t>
            </a:fld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863840" y="6264910"/>
            <a:ext cx="4114800" cy="365125"/>
          </a:xfrm>
        </p:spPr>
        <p:txBody>
          <a:bodyPr/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mokles321549@gmail.com 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193494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914400" y="159026"/>
            <a:ext cx="1036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চিত্রটি লক্ষ্য কর 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981200" y="1310640"/>
            <a:ext cx="5364480" cy="512064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572000" y="3764280"/>
            <a:ext cx="198120" cy="1066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248400" y="1722120"/>
            <a:ext cx="48768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678680" y="3810000"/>
            <a:ext cx="3627120" cy="762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30" idx="1"/>
          </p:cNvCxnSpPr>
          <p:nvPr/>
        </p:nvCxnSpPr>
        <p:spPr>
          <a:xfrm>
            <a:off x="7132320" y="2849880"/>
            <a:ext cx="2133600" cy="494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260080" y="3474720"/>
            <a:ext cx="1264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কেন্দ্র 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265920" y="2514600"/>
            <a:ext cx="1767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পরিধি 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3" name="Straight Arrow Connector 32"/>
          <p:cNvCxnSpPr>
            <a:stCxn id="20" idx="4"/>
          </p:cNvCxnSpPr>
          <p:nvPr/>
        </p:nvCxnSpPr>
        <p:spPr>
          <a:xfrm rot="16200000" flipH="1">
            <a:off x="5101590" y="3440430"/>
            <a:ext cx="1341120" cy="22021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065520" y="4693920"/>
            <a:ext cx="2819400" cy="914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991600" y="4450080"/>
            <a:ext cx="1554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ব্যাসার্ধ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3840" y="1889760"/>
            <a:ext cx="11125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028F5-88C6-477E-824A-B50DD250E33B}" type="datetime4">
              <a:rPr lang="en-US" sz="2000" b="1" smtClean="0">
                <a:solidFill>
                  <a:srgbClr val="FF0000"/>
                </a:solidFill>
              </a:rPr>
              <a:pPr/>
              <a:t>December 2, 2020</a:t>
            </a:fld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7818120" y="6295390"/>
            <a:ext cx="4114800" cy="365125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mokles321549@gmail.com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234 -0.08634 C -0.03047 -0.08634 0.06862 0.08056 0.06862 0.28681 C 0.06862 0.49306 -0.03047 0.66042 -0.15234 0.66042 C -0.27396 0.66042 -0.37265 0.49306 -0.37265 0.28681 C -0.37265 0.08056 -0.27396 -0.08634 -0.15234 -0.08634 Z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9" grpId="0" animBg="1"/>
      <p:bldP spid="20" grpId="0" animBg="1"/>
      <p:bldP spid="21" grpId="0" animBg="1"/>
      <p:bldP spid="29" grpId="0"/>
      <p:bldP spid="30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4817" y="1802296"/>
            <a:ext cx="9912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36728" y="777923"/>
            <a:ext cx="11450472" cy="51997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বৃত্ত সম্পর্কিত সম্পাদ্য ও সমাধান </a:t>
            </a:r>
            <a:r>
              <a:rPr lang="as-IN" sz="96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as-IN" sz="9600" b="1" u="sng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78AA0-04F6-40E4-89C2-4CB79FD996F8}" type="datetime4">
              <a:rPr lang="en-US" sz="2000" b="1" i="1" smtClean="0">
                <a:solidFill>
                  <a:srgbClr val="FF0000"/>
                </a:solidFill>
              </a:rPr>
              <a:pPr/>
              <a:t>December 2, 2020</a:t>
            </a:fld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mokles321549@gmail.com 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800032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124" y="683413"/>
            <a:ext cx="11269014" cy="47089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IN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0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60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  কি? </a:t>
            </a:r>
            <a:r>
              <a:rPr lang="en-US" sz="60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0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endParaRPr lang="en-US" sz="6000" b="1" dirty="0" smtClean="0">
              <a:solidFill>
                <a:srgbClr val="00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60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  বিভিন্ন অংশ চিহ্নিত করতে  </a:t>
            </a:r>
            <a:r>
              <a:rPr lang="bn-IN" sz="60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r>
              <a:rPr lang="en-US" sz="60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US" sz="60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bn-IN" sz="60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60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  এমন একটি  স্পর্শক অংকন  </a:t>
            </a:r>
            <a:r>
              <a:rPr lang="bn-IN" sz="60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</a:t>
            </a:r>
            <a:r>
              <a:rPr lang="bn-BD" sz="60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হবে যেন তা অপর একটি সমান্তরাল হয় </a:t>
            </a:r>
            <a:r>
              <a:rPr lang="bn-IN" sz="6000" b="1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E716-FCDC-44C1-AFE1-B080109D551D}" type="datetime4">
              <a:rPr lang="en-US" sz="2000" b="1" i="1" smtClean="0">
                <a:solidFill>
                  <a:srgbClr val="FF0000"/>
                </a:solidFill>
              </a:rPr>
              <a:pPr/>
              <a:t>December 2, 2020</a:t>
            </a:fld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63840" y="6264910"/>
            <a:ext cx="4114800" cy="365125"/>
          </a:xfrm>
        </p:spPr>
        <p:txBody>
          <a:bodyPr/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mokles321549@gmail.com 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9431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828800" y="0"/>
            <a:ext cx="4312920" cy="4236720"/>
          </a:xfrm>
          <a:prstGeom prst="ellipse">
            <a:avLst/>
          </a:prstGeom>
          <a:solidFill>
            <a:srgbClr val="92D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flipH="1">
            <a:off x="3916681" y="2118360"/>
            <a:ext cx="45719" cy="9144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025640" y="3352800"/>
            <a:ext cx="822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0400" y="3352800"/>
            <a:ext cx="929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518160" y="5379720"/>
            <a:ext cx="7239000" cy="152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5" idx="4"/>
          </p:cNvCxnSpPr>
          <p:nvPr/>
        </p:nvCxnSpPr>
        <p:spPr>
          <a:xfrm rot="16200000" flipH="1">
            <a:off x="2381250" y="3768090"/>
            <a:ext cx="3169920" cy="5334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96240" y="4206240"/>
            <a:ext cx="7223760" cy="3851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326880" y="899160"/>
            <a:ext cx="2438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লক্ষ্য কর 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5485-E994-40BE-9A95-5C3071FFA51E}" type="datetime4">
              <a:rPr lang="en-US" sz="2000" b="1" i="1" smtClean="0">
                <a:solidFill>
                  <a:srgbClr val="FF0000"/>
                </a:solidFill>
              </a:rPr>
              <a:pPr/>
              <a:t>December 2, 2020</a:t>
            </a:fld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mokles321549@gmail.com 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510" y="217354"/>
            <a:ext cx="115206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সমস্যাঃ বৃত্তে এমন একটি স্পর্শক আঁকতে হবে </a:t>
            </a:r>
          </a:p>
          <a:p>
            <a:r>
              <a:rPr lang="bn-BD" sz="6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যেন তা একটি নিদিষ্ট রেখার সমান্তরাল হয়  । </a:t>
            </a:r>
            <a:r>
              <a:rPr lang="bn-BD" sz="6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717" y="2286000"/>
            <a:ext cx="117768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মনে করি </a:t>
            </a:r>
            <a:r>
              <a:rPr lang="en-US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O </a:t>
            </a:r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কেন্দ্র বিশিষ্ট একটি বৃত্ত এবং </a:t>
            </a:r>
            <a:r>
              <a:rPr lang="en-US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A B  </a:t>
            </a:r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 নিদিষ্ট রেখা । বৃত্তে এমন একটি স্পর্শক আঁকতে হবে যেন তা </a:t>
            </a:r>
            <a:r>
              <a:rPr lang="en-US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A B </a:t>
            </a:r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রেখার সমান্তরাল  হয়। 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54D5A-ECA4-472D-B369-31B6444366A0}" type="datetime4">
              <a:rPr lang="en-US" sz="2000" b="1" i="1" smtClean="0">
                <a:solidFill>
                  <a:srgbClr val="FF0000"/>
                </a:solidFill>
              </a:rPr>
              <a:pPr/>
              <a:t>December 2, 2020</a:t>
            </a:fld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79080" y="6280150"/>
            <a:ext cx="4114800" cy="365125"/>
          </a:xfrm>
        </p:spPr>
        <p:txBody>
          <a:bodyPr/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mokles321549@gmail.com 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568" y="196334"/>
            <a:ext cx="11743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8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সবাই আমরা ভিডিওতে উক্ত বিষয়টির অংকন লক্ষ্য করি এবং নিজে খাতায় অংকন করি। </a:t>
            </a:r>
            <a:endParaRPr lang="en-US" sz="8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8A19-6C3F-4C43-B3FA-A221E24F6E3F}" type="datetime4">
              <a:rPr lang="en-US" sz="2000" b="1" i="1" smtClean="0">
                <a:solidFill>
                  <a:srgbClr val="FF0000"/>
                </a:solidFill>
              </a:rPr>
              <a:pPr/>
              <a:t>December 2, 2020</a:t>
            </a:fld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18120" y="6295390"/>
            <a:ext cx="4114800" cy="365125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mokles321549@gmail.com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745480" y="3727450"/>
          <a:ext cx="914400" cy="771525"/>
        </p:xfrm>
        <a:graphic>
          <a:graphicData uri="http://schemas.openxmlformats.org/presentationml/2006/ole">
            <p:oleObj spid="_x0000_s1026" name="Packager Shell Object" showAsIcon="1" r:id="rId4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1538</TotalTime>
  <Words>263</Words>
  <Application>Microsoft Office PowerPoint</Application>
  <PresentationFormat>Custom</PresentationFormat>
  <Paragraphs>75</Paragraphs>
  <Slides>13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Package</vt:lpstr>
      <vt:lpstr>নবম শ্রেণির সবাইকে স্বাগতম </vt:lpstr>
      <vt:lpstr>শিক্ষক পরিচিতি </vt:lpstr>
      <vt:lpstr>পাঠ পরিচিতি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সবাইকে ধন্যবাদ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সকল শিক্ষার্থীদের স্বাগতম</dc:title>
  <dc:creator>kamrulahmed5</dc:creator>
  <cp:lastModifiedBy>pc world</cp:lastModifiedBy>
  <cp:revision>276</cp:revision>
  <dcterms:created xsi:type="dcterms:W3CDTF">2017-05-20T14:37:54Z</dcterms:created>
  <dcterms:modified xsi:type="dcterms:W3CDTF">2020-12-02T03:40:08Z</dcterms:modified>
</cp:coreProperties>
</file>