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6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66800" y="1295400"/>
            <a:ext cx="0" cy="4038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1447800"/>
            <a:ext cx="0" cy="4038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600200"/>
            <a:ext cx="0" cy="4038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2870" y="0"/>
            <a:ext cx="8610600" cy="6740307"/>
          </a:xfrm>
          <a:prstGeom prst="rect">
            <a:avLst/>
          </a:prstGeom>
          <a:noFill/>
          <a:ln w="228600" cmpd="tri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animated-4th-of-july-clip-art-firework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6753" y="2209800"/>
            <a:ext cx="6133248" cy="4648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7181" y="410375"/>
            <a:ext cx="6099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/>
              </a:rPr>
              <a:t>সাবক্লাস্টার প্রশিক্ষণে স্বাগতম </a:t>
            </a:r>
            <a:endParaRPr lang="en-US" sz="4000" dirty="0">
              <a:latin typeface="NikoshB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7313738" cy="502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133600" y="469612"/>
            <a:ext cx="5561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/>
              </a:rPr>
              <a:t>সকলকে ফুলের শুভেচ্ছা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7598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077200" cy="686531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d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077200" cy="6906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90600"/>
            <a:ext cx="4191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352800"/>
            <a:ext cx="3505200" cy="3505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6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Opulent</vt:lpstr>
      <vt:lpstr>Oriel</vt:lpstr>
      <vt:lpstr>Flow</vt:lpstr>
      <vt:lpstr>Civic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User</cp:lastModifiedBy>
  <cp:revision>13</cp:revision>
  <dcterms:created xsi:type="dcterms:W3CDTF">2006-08-16T00:00:00Z</dcterms:created>
  <dcterms:modified xsi:type="dcterms:W3CDTF">2016-11-08T17:54:35Z</dcterms:modified>
</cp:coreProperties>
</file>