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9" r:id="rId2"/>
    <p:sldId id="327" r:id="rId3"/>
    <p:sldId id="320" r:id="rId4"/>
    <p:sldId id="315" r:id="rId5"/>
    <p:sldId id="285" r:id="rId6"/>
    <p:sldId id="296" r:id="rId7"/>
    <p:sldId id="328" r:id="rId8"/>
    <p:sldId id="323" r:id="rId9"/>
    <p:sldId id="324" r:id="rId10"/>
    <p:sldId id="330" r:id="rId11"/>
    <p:sldId id="258" r:id="rId12"/>
    <p:sldId id="313" r:id="rId13"/>
    <p:sldId id="325" r:id="rId14"/>
    <p:sldId id="291" r:id="rId15"/>
    <p:sldId id="292" r:id="rId16"/>
    <p:sldId id="331" r:id="rId17"/>
    <p:sldId id="266" r:id="rId18"/>
    <p:sldId id="264" r:id="rId19"/>
    <p:sldId id="268" r:id="rId20"/>
    <p:sldId id="32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FDF95-AC54-4DC6-920A-6D4EB8AA4EA8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54437-BFAC-456B-A31C-0F6AC1129F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3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A9E9-33AE-4B06-9EB0-AA9976E8E0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1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802AD-CCDB-48A7-9CCE-FFF26EFFC2C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0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ame 4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48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ntoshbarman4329@ga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684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52800" y="533400"/>
            <a:ext cx="25146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একক কাজ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1905000"/>
            <a:ext cx="2847975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ounded Rectangle 3"/>
          <p:cNvSpPr/>
          <p:nvPr/>
        </p:nvSpPr>
        <p:spPr>
          <a:xfrm>
            <a:off x="2209800" y="4572000"/>
            <a:ext cx="5943600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জসীমউদ্দীন কত সালে কোথায় জন্ম গ্রহন করেন লিখ?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8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457200"/>
            <a:ext cx="2819400" cy="54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ের অর্থ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2133600" cy="58477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আন্ধার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657600"/>
            <a:ext cx="22860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মশক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334000"/>
            <a:ext cx="20574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1905000"/>
            <a:ext cx="20574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অন্ধকার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3505200"/>
            <a:ext cx="20574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মশা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5334000"/>
            <a:ext cx="1981200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262325"/>
            <a:ext cx="2971800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772038"/>
            <a:ext cx="2971800" cy="11803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937760"/>
            <a:ext cx="2743200" cy="12272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>
            <a:off x="381000" y="914400"/>
            <a:ext cx="3874008" cy="1358153"/>
          </a:xfrm>
          <a:prstGeom prst="rightArrow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00200" y="4497806"/>
            <a:ext cx="5946648" cy="107721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আন্ধার,মশক,মাতা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শব্দগুলোর অর্থ </a:t>
            </a:r>
            <a:r>
              <a:rPr lang="bn-IN" sz="3200" b="1" smtClean="0">
                <a:latin typeface="NikoshBAN" pitchFamily="2" charset="0"/>
                <a:cs typeface="NikoshBAN" pitchFamily="2" charset="0"/>
              </a:rPr>
              <a:t>সহ তিনটি করে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বাক্য লিখ?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838200"/>
            <a:ext cx="297180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Oval Callout 5"/>
          <p:cNvSpPr/>
          <p:nvPr/>
        </p:nvSpPr>
        <p:spPr>
          <a:xfrm>
            <a:off x="4876799" y="717630"/>
            <a:ext cx="2901387" cy="2635170"/>
          </a:xfrm>
          <a:prstGeom prst="wedgeEllipseCallout">
            <a:avLst>
              <a:gd name="adj1" fmla="val -45446"/>
              <a:gd name="adj2" fmla="val 7628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88039" y="1295400"/>
            <a:ext cx="1810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5401" y="4114800"/>
            <a:ext cx="6482786" cy="1714982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6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106365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রাত থম থম স্তব্ধ নিঝুম, ঘোর-ঘোর-আন্ধার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নিশ্বাস ফেলি তাও শোনা যায় নাই কোথা সাড়া কার।</a:t>
            </a:r>
            <a:endParaRPr lang="en-US" sz="28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304800"/>
            <a:ext cx="297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1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22" y="1371600"/>
            <a:ext cx="4109156" cy="2667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65086"/>
            <a:ext cx="4736457" cy="28854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0" y="5352871"/>
            <a:ext cx="66173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রুগ্ন ছেলের শিয়রে বসিয়া একেলা জাগিছে মাতা</a:t>
            </a:r>
          </a:p>
          <a:p>
            <a:pPr algn="ctr">
              <a:defRPr/>
            </a:pP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করুন চাহুনি ঘুম ঘুম যেন ঢুলিছে চোখের পাতা।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4142" y="457200"/>
            <a:ext cx="4728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সরব আবৃত্তি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8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871" y="1676400"/>
            <a:ext cx="4355457" cy="31319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7600" y="457200"/>
            <a:ext cx="1840375" cy="59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5105401"/>
            <a:ext cx="655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শিয়রের কাছে নিবু নিবু দীপ ঘুরিয়া ঘুরিয়া জ্বলে,</a:t>
            </a:r>
          </a:p>
          <a:p>
            <a:pPr algn="ctr">
              <a:defRPr/>
            </a:pP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 সাথে সাথে বিরহী মায়ের একেলা পরাণ দোলে।</a:t>
            </a:r>
            <a:endParaRPr lang="bn-BD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47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33400"/>
            <a:ext cx="46482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সন্তানের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ভালোবাসা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2039471" y="2438400"/>
            <a:ext cx="6781800" cy="396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পল্লিজননী কবিতায় এক দুঃখিনী মায়ের সন্তানের প্রতি যে ভালোবাসা তার নিদর্শন পাওয়া যায়। হত দরিদ্র এ মায়ের সন্তান অসুস্থ হয়ে পড়ায় চিন্তার শেষ নেই। সারারাত রুগ্ন সন্তানের শিয়রে বসে থাকেন। মনে মনে সন্তানের সুস্থতা কামনায় পীরদরগায় মানত করেন।সন্তান হারানোর ভয়ে মায়ের মন যে সর্বদা ভীত । সন্তানের প্রতি মায়ের চিরন্তন ভালোবাসার বহিঃপ্রকাশ।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30" y="519953"/>
            <a:ext cx="2438400" cy="23263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52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4267200"/>
            <a:ext cx="4343400" cy="118270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4419600"/>
            <a:ext cx="4038600" cy="76944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সন্তানের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ভালবাসা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অকৃত্রিম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2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705600" y="3124200"/>
            <a:ext cx="1257495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খ-দল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00600" y="4267200"/>
            <a:ext cx="3962400" cy="118270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53000" y="4495800"/>
            <a:ext cx="3810000" cy="70788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bn-BD" sz="2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মমতাময়ী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কেন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ব্যাখা </a:t>
            </a:r>
            <a:r>
              <a:rPr lang="bn-BD" sz="2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52800" y="381000"/>
            <a:ext cx="2743200" cy="5773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1143000" y="3200400"/>
            <a:ext cx="1257495" cy="584775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-দল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 flipH="1">
            <a:off x="1447800" y="38862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flipH="1">
            <a:off x="7010400" y="38100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066799"/>
            <a:ext cx="3736674" cy="2718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221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 animBg="1"/>
      <p:bldP spid="21" grpId="0" animBg="1"/>
      <p:bldP spid="22" grpId="0" animBg="1"/>
      <p:bldP spid="15" grpId="0" animBg="1"/>
      <p:bldP spid="16" grpId="0" animBg="1"/>
      <p:bldP spid="18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0400" y="990600"/>
            <a:ext cx="2438400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895600"/>
            <a:ext cx="7315200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পল্লিজননী কবিতাটি 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কাব্যগ্রন্থের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সংকলিত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810000"/>
            <a:ext cx="7315200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কবি জসীমউদ্দীন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খ্যাত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648200"/>
            <a:ext cx="7391400" cy="104028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বাঁশ বনে বসে কোন পাখি ডাকে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(ক) কোকিল (খ) কানাকুয়ো (গ) হুতুম  (ঘ) দোয়েল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Connector 1"/>
          <p:cNvSpPr/>
          <p:nvPr/>
        </p:nvSpPr>
        <p:spPr>
          <a:xfrm>
            <a:off x="3962400" y="5257800"/>
            <a:ext cx="304800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0" y="457200"/>
            <a:ext cx="310896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572000"/>
            <a:ext cx="7467600" cy="83099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পল্লি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জননী কবিতায়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মায়ের যে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মমত্ববোধের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1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76400"/>
            <a:ext cx="4190999" cy="2362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5425" y="762000"/>
            <a:ext cx="7652093" cy="5564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bn-IN" sz="4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5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723" y="2286000"/>
            <a:ext cx="2140077" cy="21400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8947" y="847846"/>
            <a:ext cx="2585887" cy="1361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57400"/>
            <a:ext cx="5105400" cy="220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ounded Rectangle 2"/>
          <p:cNvSpPr/>
          <p:nvPr/>
        </p:nvSpPr>
        <p:spPr>
          <a:xfrm>
            <a:off x="4495800" y="4495800"/>
            <a:ext cx="3733800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আবার দেখা হবে----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2"/>
          <p:cNvSpPr txBox="1">
            <a:spLocks/>
          </p:cNvSpPr>
          <p:nvPr/>
        </p:nvSpPr>
        <p:spPr>
          <a:xfrm>
            <a:off x="5181600" y="1600200"/>
            <a:ext cx="3429000" cy="4191000"/>
          </a:xfrm>
          <a:prstGeom prst="rect">
            <a:avLst/>
          </a:prstGeom>
          <a:ln w="66675">
            <a:noFill/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00" u="sng" dirty="0" smtClean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920240"/>
            <a:ext cx="3864864" cy="433965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endParaRPr lang="en-US" sz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০১৭৬৮৯২৬৬৫৮     </a:t>
            </a:r>
            <a:endParaRPr lang="bn-IN" sz="2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  <a:hlinkClick r:id="rId3"/>
              </a:rPr>
              <a:t>santoshbarman4329@g</a:t>
            </a:r>
            <a:r>
              <a:rPr lang="en-US" dirty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  <a:hlinkClick r:id="rId3"/>
              </a:rPr>
              <a:t>a</a:t>
            </a:r>
            <a:r>
              <a:rPr lang="en-US" dirty="0" smtClean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  <a:hlinkClick r:id="rId3"/>
              </a:rPr>
              <a:t>mail.com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457200"/>
            <a:ext cx="2514600" cy="6857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12"/>
          <p:cNvSpPr txBox="1">
            <a:spLocks/>
          </p:cNvSpPr>
          <p:nvPr/>
        </p:nvSpPr>
        <p:spPr>
          <a:xfrm>
            <a:off x="5029200" y="3185427"/>
            <a:ext cx="3444240" cy="3291573"/>
          </a:xfrm>
          <a:prstGeom prst="rect">
            <a:avLst/>
          </a:prstGeom>
          <a:ln w="66675">
            <a:noFill/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4000" b="1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 : নব</a:t>
            </a:r>
            <a:r>
              <a:rPr lang="bn-BD" sz="4000" b="1" noProof="0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kumimoji="0" lang="bn-BD" sz="4000" b="1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kumimoji="0" lang="en-US" sz="3200" b="1" i="0" u="none" strike="noStrike" kern="1200" cap="none" spc="0" normalizeH="0" baseline="0" dirty="0" err="1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kumimoji="0" lang="bn-IN" sz="3200" b="1" i="0" u="none" strike="noStrike" kern="1200" cap="none" spc="0" normalizeH="0" baseline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প্রথম</a:t>
            </a:r>
            <a:r>
              <a:rPr kumimoji="0" lang="bn-IN" sz="3200" b="1" i="0" u="none" strike="noStrike" kern="1200" cap="none" spc="0" normalizeH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পত্র </a:t>
            </a:r>
            <a:r>
              <a:rPr kumimoji="0" lang="bn-IN" sz="2800" b="1" i="0" u="none" strike="noStrike" kern="1200" cap="none" spc="0" normalizeH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কবিতা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2800" b="1" i="0" u="none" strike="noStrike" kern="1200" cap="none" spc="0" normalizeH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kumimoji="0" lang="bn-BD" sz="2800" b="1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00" b="1" u="sng" dirty="0" smtClean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728226"/>
            <a:ext cx="875742" cy="35201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0" y="1219200"/>
            <a:ext cx="1844040" cy="19662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623" y="1142999"/>
            <a:ext cx="2010841" cy="22098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483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5257800"/>
            <a:ext cx="5943600" cy="707886"/>
          </a:xfrm>
          <a:prstGeom prst="rect">
            <a:avLst/>
          </a:prstGeom>
          <a:solidFill>
            <a:srgbClr val="FFFFFF"/>
          </a:solidFill>
          <a:ln w="7620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সন্তা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 কে বেশি ভালোবাসেন কে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5410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/ জননী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81200"/>
            <a:ext cx="4572000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ectangle 1"/>
          <p:cNvSpPr/>
          <p:nvPr/>
        </p:nvSpPr>
        <p:spPr>
          <a:xfrm>
            <a:off x="1828800" y="685800"/>
            <a:ext cx="5562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নিছের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প্রশ্নের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উত্তর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দাও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32FE288-ABA7-4F82-BA5B-C2E30EB365B8}" type="slidenum">
              <a:rPr lang="en-US" sz="2400" smtClean="0">
                <a:latin typeface="Siyam Rupali" pitchFamily="2" charset="0"/>
                <a:cs typeface="Siyam Rupali" pitchFamily="2" charset="0"/>
              </a:rPr>
              <a:pPr>
                <a:defRPr/>
              </a:pPr>
              <a:t>5</a:t>
            </a:fld>
            <a:endParaRPr lang="en-US" sz="240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572000"/>
            <a:ext cx="7772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685800"/>
            <a:ext cx="504825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36553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52600" y="1295400"/>
            <a:ext cx="4953000" cy="38303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পল্লিজননী</a:t>
            </a:r>
            <a:endParaRPr lang="bn-IN" sz="66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IN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IN" sz="66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জসীম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উদদীন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88800"/>
            <a:ext cx="4258235" cy="205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19400" y="609600"/>
            <a:ext cx="2590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শিখনফল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09600" y="2471928"/>
            <a:ext cx="7632192" cy="316687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১।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কবি পরিচিতি  বলতে পারবে।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২।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কঠিন কঠিন শব্দের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অর্থ </a:t>
            </a:r>
            <a:r>
              <a:rPr kumimoji="0" lang="b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বলতে ও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লিখতে পারবে ।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৩।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সুন্দর ভাবে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আবৃত্তি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করতে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পারবে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৪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 ‘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সন্তানের জীবনে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’</a:t>
            </a:r>
            <a:r>
              <a:rPr kumimoji="0" lang="b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সাথে</a:t>
            </a:r>
            <a:r>
              <a:rPr kumimoji="0" lang="bn-IN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মায়ের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মমতার</a:t>
            </a:r>
            <a:r>
              <a:rPr kumimoji="0" lang="bn-IN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গুরুত্ব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বিশ্লেষণ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করতে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পারবে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yam Rupali" pitchFamily="2" charset="0"/>
              <a:ea typeface="+mn-ea"/>
              <a:cs typeface="Siyam Rupa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191001" y="5791200"/>
            <a:ext cx="4343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তিনি ‘পল্লীকবি’ হিসাবে খ্যাত।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0247" y="1959864"/>
            <a:ext cx="4239767" cy="4785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জন্ম ১৯০৩ সালে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525" y="4872335"/>
            <a:ext cx="2852547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উদদীন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1" y="4933890"/>
            <a:ext cx="434339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ফরিদপুর জেলার তাম্বুলখানা গ্রামে জন্মগ্রহন করেন।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3998893"/>
            <a:ext cx="4319015" cy="7255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ঢাকা বিশ্ববিদ্যালয় থেকে বাংলা ভাষা ও সাহিত্যে এম, এ পাস করেন করেন।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2743200"/>
            <a:ext cx="4343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তিনি ঢাকা বিশ্ববিদ্যালয়ে প্রথমে অধ্যাপনা শুরু করেন। পরে সরকারি তথ্য ও প্রচার বিভাগে উচ্চপদে যোগদান করেন।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1" y="457200"/>
            <a:ext cx="251459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" y="1382642"/>
            <a:ext cx="2790825" cy="3341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animBg="1"/>
      <p:bldP spid="17" grpId="0" animBg="1"/>
      <p:bldP spid="14" grpId="0" animBg="1"/>
      <p:bldP spid="15" grpId="0" animBg="1"/>
      <p:bldP spid="18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676650" y="4264878"/>
            <a:ext cx="501015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ডিগ্রীঃ বিশ্বভারতী বিশ্ববিদ্যালয় তাঁকে ডিলিট ডিগ্রী  প্রদান করেন।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76650" y="3576935"/>
            <a:ext cx="501015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পুরস্কার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তিনি একুশে পদক লাভ করেন।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6650" y="5218093"/>
            <a:ext cx="501015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মৃত্যু  ১৯৭৬ সালের ১৪ ই মার্চ তিনি মৃত্যুবরণ করেন।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2029361"/>
            <a:ext cx="5087112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কাব্য গ্রন্থ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–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মাটির কান্না,  নকসী কাঁথার</a:t>
            </a:r>
            <a:r>
              <a:rPr lang="bn-IN" dirty="0" smtClean="0"/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মাঠ,    সোজন বাদিয়ার ঘাট, রাখালী, বালুচর, হাসু, 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এক পয়সার বাঁশি, মাটির কান্না ইত্যাদি। </a:t>
            </a:r>
          </a:p>
          <a:p>
            <a:pPr algn="ctr"/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ভ্রমন কাহিনী –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চলে মুসাফির।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76601" y="457201"/>
            <a:ext cx="2667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2790825" cy="415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9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484</Words>
  <Application>Microsoft Office PowerPoint</Application>
  <PresentationFormat>On-screen Show (4:3)</PresentationFormat>
  <Paragraphs>85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Mongolian Baiti</vt:lpstr>
      <vt:lpstr>NikoshBAN</vt:lpstr>
      <vt:lpstr>Siyam Rupali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462</cp:revision>
  <dcterms:created xsi:type="dcterms:W3CDTF">2006-08-16T00:00:00Z</dcterms:created>
  <dcterms:modified xsi:type="dcterms:W3CDTF">2020-07-03T02:05:16Z</dcterms:modified>
</cp:coreProperties>
</file>