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8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A594C-DC7D-430B-B28A-9B7AA5F241C2}" type="datetimeFigureOut">
              <a:rPr lang="en-US" smtClean="0"/>
              <a:t>05-Nov-16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C61F6-01E0-4E2E-B4FA-068BFAFBB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6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61F6-01E0-4E2E-B4FA-068BFAFBB9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9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13F2F3-FC14-4EA7-9F6E-F46C067BA6BB}" type="datetimeFigureOut">
              <a:rPr lang="en-US" smtClean="0"/>
              <a:t>05-Nov-16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8EED7A-FECE-48B8-8C42-B68AACC580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79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2F3-FC14-4EA7-9F6E-F46C067BA6BB}" type="datetimeFigureOut">
              <a:rPr lang="en-US" smtClean="0"/>
              <a:t>05-Nov-16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ED7A-FECE-48B8-8C42-B68AACC58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2F3-FC14-4EA7-9F6E-F46C067BA6BB}" type="datetimeFigureOut">
              <a:rPr lang="en-US" smtClean="0"/>
              <a:t>05-Nov-16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ED7A-FECE-48B8-8C42-B68AACC58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2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2F3-FC14-4EA7-9F6E-F46C067BA6BB}" type="datetimeFigureOut">
              <a:rPr lang="en-US" smtClean="0"/>
              <a:t>05-Nov-16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ED7A-FECE-48B8-8C42-B68AACC58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6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2F3-FC14-4EA7-9F6E-F46C067BA6BB}" type="datetimeFigureOut">
              <a:rPr lang="en-US" smtClean="0"/>
              <a:t>05-Nov-16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ED7A-FECE-48B8-8C42-B68AACC580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52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2F3-FC14-4EA7-9F6E-F46C067BA6BB}" type="datetimeFigureOut">
              <a:rPr lang="en-US" smtClean="0"/>
              <a:t>05-Nov-16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ED7A-FECE-48B8-8C42-B68AACC58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2F3-FC14-4EA7-9F6E-F46C067BA6BB}" type="datetimeFigureOut">
              <a:rPr lang="en-US" smtClean="0"/>
              <a:t>05-Nov-16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ED7A-FECE-48B8-8C42-B68AACC58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7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2F3-FC14-4EA7-9F6E-F46C067BA6BB}" type="datetimeFigureOut">
              <a:rPr lang="en-US" smtClean="0"/>
              <a:t>05-Nov-16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ED7A-FECE-48B8-8C42-B68AACC58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2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2F3-FC14-4EA7-9F6E-F46C067BA6BB}" type="datetimeFigureOut">
              <a:rPr lang="en-US" smtClean="0"/>
              <a:t>05-Nov-16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ED7A-FECE-48B8-8C42-B68AACC58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7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2F3-FC14-4EA7-9F6E-F46C067BA6BB}" type="datetimeFigureOut">
              <a:rPr lang="en-US" smtClean="0"/>
              <a:t>05-Nov-16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ED7A-FECE-48B8-8C42-B68AACC58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2F3-FC14-4EA7-9F6E-F46C067BA6BB}" type="datetimeFigureOut">
              <a:rPr lang="en-US" smtClean="0"/>
              <a:t>05-Nov-16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ED7A-FECE-48B8-8C42-B68AACC58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4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113F2F3-FC14-4EA7-9F6E-F46C067BA6BB}" type="datetimeFigureOut">
              <a:rPr lang="en-US" smtClean="0"/>
              <a:t>05-Nov-16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58EED7A-FECE-48B8-8C42-B68AACC58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11" Type="http://schemas.openxmlformats.org/officeDocument/2006/relationships/image" Target="../media/image40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9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9" y="659906"/>
            <a:ext cx="4057650" cy="2799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17" y="659906"/>
            <a:ext cx="3645144" cy="2747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9" y="3946074"/>
            <a:ext cx="4057650" cy="2389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064" y="3847599"/>
            <a:ext cx="3448050" cy="2389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3347" y="728595"/>
            <a:ext cx="33199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55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8526" y="312821"/>
            <a:ext cx="486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1" y="1676011"/>
            <a:ext cx="2924175" cy="2110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4" y="1620627"/>
            <a:ext cx="2476500" cy="2110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2" y="1590649"/>
            <a:ext cx="3095625" cy="2110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818" y="2213807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2720" y="2438774"/>
            <a:ext cx="100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3052" y="2150020"/>
            <a:ext cx="96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মাখন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355" y="4065848"/>
            <a:ext cx="108163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খাদ্যঃ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বাড়ায়,দেহের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করে,দেহে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এ,ডি,ই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একজিমা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বয়স্কদের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চর্মরোগ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09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pture_20160802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914" y="418858"/>
            <a:ext cx="5919537" cy="4094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8327" y="709864"/>
            <a:ext cx="3705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0957" y="484396"/>
            <a:ext cx="5293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0958" y="1561614"/>
            <a:ext cx="4957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0958" y="2869575"/>
            <a:ext cx="5293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গুণাগুন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916" y="5888634"/>
            <a:ext cx="11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গুণাগুন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9846" y="5327835"/>
            <a:ext cx="505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-সয়াবিন,বাদাম,সরিষা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916" y="4880185"/>
            <a:ext cx="603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-মাছ,মাংস,ডিম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দুগ্ধজাত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9846" y="4845805"/>
            <a:ext cx="584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উদ্ভিদজ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-ডাল,বাদাম,শিমের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3356" y="4233854"/>
            <a:ext cx="505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bn-IN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682" y="5369025"/>
            <a:ext cx="586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-মাছের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তেল,ঘি,মাখন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মাংসের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93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4621" y="481263"/>
            <a:ext cx="488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0" y="1062268"/>
            <a:ext cx="2714247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8" y="1107527"/>
            <a:ext cx="2647950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62" y="1080326"/>
            <a:ext cx="2314575" cy="1787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1" y="3036871"/>
            <a:ext cx="2714248" cy="1542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8" y="3087469"/>
            <a:ext cx="2647950" cy="1499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62" y="3036871"/>
            <a:ext cx="2314575" cy="15496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113" y="3006744"/>
            <a:ext cx="2678404" cy="15496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21" y="4681787"/>
            <a:ext cx="2466975" cy="1633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0" y="4681787"/>
            <a:ext cx="2714247" cy="1919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010" y="1145878"/>
            <a:ext cx="2676525" cy="17301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96263" y="4803676"/>
            <a:ext cx="5533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ভিটামিনসমৃদ্ধ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4716" y="1479884"/>
            <a:ext cx="132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পাতাকপি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7147" y="1612232"/>
            <a:ext cx="133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আনারস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5569" y="1843064"/>
            <a:ext cx="1401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আমলকী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65105" y="1873842"/>
            <a:ext cx="168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টমেটো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4716" y="3489158"/>
            <a:ext cx="1675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কচুশাক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9390" y="3592109"/>
            <a:ext cx="120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গাজর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1432" y="3404937"/>
            <a:ext cx="176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পুইশাক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29799" y="3460323"/>
            <a:ext cx="1419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ফুলকপি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6243" y="5203785"/>
            <a:ext cx="166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বাতাবিলেবু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8933" y="5166426"/>
            <a:ext cx="1135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05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apture_20160802_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833" y="385011"/>
            <a:ext cx="5554578" cy="6100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151" y="914400"/>
            <a:ext cx="53119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দলীয়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কাজ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2729" y="818147"/>
            <a:ext cx="5870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4336" y="2527057"/>
            <a:ext cx="591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0642" y="4728411"/>
            <a:ext cx="5077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ভিটামিনসমৃদ্ধ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22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459080" y="294773"/>
            <a:ext cx="4391525" cy="21536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8565" y="2468289"/>
            <a:ext cx="5407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উত্তাপে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8356" y="3000636"/>
            <a:ext cx="6103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8462" y="3517993"/>
            <a:ext cx="622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8564" y="4072589"/>
            <a:ext cx="8918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2395" y="4644667"/>
            <a:ext cx="99527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১-শক্ত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হয়,যেমন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২-মাংসের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চর্বি,ঘি,মাখন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৩-সয়াবিন,সরিষা,তিল,জলপাই,বাদাম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৪-স্নেহ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12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948780" y="478936"/>
            <a:ext cx="3452562" cy="1981200"/>
            <a:chOff x="7714749" y="447174"/>
            <a:chExt cx="2945231" cy="1981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749" y="447174"/>
              <a:ext cx="2305050" cy="1981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022307" y="910106"/>
              <a:ext cx="637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65061" y="2625564"/>
            <a:ext cx="3259806" cy="1514475"/>
            <a:chOff x="7589420" y="2863265"/>
            <a:chExt cx="3259806" cy="15144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20" y="2863265"/>
              <a:ext cx="3028950" cy="15144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470733" y="3164305"/>
              <a:ext cx="3784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B</a:t>
              </a:r>
              <a:endParaRPr lang="en-US" sz="4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65061" y="4743368"/>
            <a:ext cx="3536281" cy="1600200"/>
            <a:chOff x="7438524" y="4812632"/>
            <a:chExt cx="3536281" cy="1600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24" y="4812632"/>
              <a:ext cx="2857500" cy="1600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261934" y="5330625"/>
              <a:ext cx="7128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C</a:t>
              </a:r>
              <a:endParaRPr lang="en-US" sz="4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0499" y="5065295"/>
            <a:ext cx="7484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ক.খাদ্য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Aচিহ্নিত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গ. 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ঘ. C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0498" y="435143"/>
            <a:ext cx="7059961" cy="4630152"/>
            <a:chOff x="562325" y="417965"/>
            <a:chExt cx="6581274" cy="45118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5" y="417965"/>
              <a:ext cx="6581274" cy="451184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446" y="2552416"/>
              <a:ext cx="1561850" cy="980027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1322964" y="1311668"/>
            <a:ext cx="4671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90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336884"/>
            <a:ext cx="11526252" cy="6220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92824">
            <a:off x="480476" y="3024385"/>
            <a:ext cx="11503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04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5354052" y="288758"/>
            <a:ext cx="4030579" cy="166035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0020" y="3140241"/>
            <a:ext cx="5233737" cy="2926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আব্দুল  মুতালিব 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ডাঃ ইলিয়াছ একাডেমী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1590" y="3140241"/>
            <a:ext cx="5029200" cy="2926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ILIAS\Desktop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17" y="332048"/>
            <a:ext cx="2288087" cy="27856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2270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1823" y="629182"/>
            <a:ext cx="404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2" y="1365337"/>
            <a:ext cx="2519537" cy="2267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06" y="1365337"/>
            <a:ext cx="2619375" cy="2267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08" y="1213957"/>
            <a:ext cx="2979893" cy="2418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4" y="3785144"/>
            <a:ext cx="2476500" cy="2147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08" y="3785144"/>
            <a:ext cx="2670174" cy="2147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21" y="3785144"/>
            <a:ext cx="2829580" cy="20394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12" y="3785144"/>
            <a:ext cx="3028950" cy="2039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501" y="1089764"/>
            <a:ext cx="3252261" cy="2542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1592" y="2349586"/>
            <a:ext cx="90751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ভাত</a:t>
            </a:r>
            <a:endParaRPr lang="en-US" sz="3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2524" y="2409887"/>
            <a:ext cx="110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196" y="2349586"/>
            <a:ext cx="801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আলু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2287" y="214349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8540" y="4630666"/>
            <a:ext cx="92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endParaRPr lang="en-US" sz="32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3857" y="4338279"/>
            <a:ext cx="891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ডিম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6312" y="4630666"/>
            <a:ext cx="7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দুধ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42311" y="4630666"/>
            <a:ext cx="982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দই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2011" y="5932392"/>
            <a:ext cx="317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1" y="5932393"/>
            <a:ext cx="283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54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32182" y="0"/>
            <a:ext cx="6217921" cy="31230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 </a:t>
            </a:r>
            <a:r>
              <a:rPr lang="en-US" sz="66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800" b="1" u="sng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rved Down Ribbon 2"/>
          <p:cNvSpPr/>
          <p:nvPr/>
        </p:nvSpPr>
        <p:spPr>
          <a:xfrm>
            <a:off x="1477105" y="3235567"/>
            <a:ext cx="8328076" cy="2897945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93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10486" y="225084"/>
            <a:ext cx="4712677" cy="18569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9294" y="2082019"/>
            <a:ext cx="347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0739" y="2844707"/>
            <a:ext cx="516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সজ্ঞা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0739" y="3505884"/>
            <a:ext cx="6865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	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0739" y="4268572"/>
            <a:ext cx="6196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3281" y="5031260"/>
            <a:ext cx="5493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3281" y="5734645"/>
            <a:ext cx="530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27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4203" y="337625"/>
            <a:ext cx="1927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266" y="1266092"/>
            <a:ext cx="102553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266" y="2897944"/>
            <a:ext cx="99739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পুষ্টিঃ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পৌষ্টিকতন্ত্রে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হজম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বৃদ্ধি,ক্ষয়পূরণ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64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9637" y="219208"/>
            <a:ext cx="5507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7" y="803983"/>
            <a:ext cx="3720025" cy="2078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36" y="803983"/>
            <a:ext cx="4473233" cy="2078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7" y="3052689"/>
            <a:ext cx="3720025" cy="2321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70" y="3052689"/>
            <a:ext cx="4487299" cy="23211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59594" y="1335405"/>
            <a:ext cx="2715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614" y="5587249"/>
            <a:ext cx="1028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ঘামানো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5723" y="1222362"/>
            <a:ext cx="900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গম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8486" y="1429935"/>
            <a:ext cx="10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আলু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5723" y="3589793"/>
            <a:ext cx="1297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9113" y="3970232"/>
            <a:ext cx="220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চিনি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8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7261" y="393896"/>
            <a:ext cx="458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8" y="978671"/>
            <a:ext cx="2567575" cy="2088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11" y="1072250"/>
            <a:ext cx="2581275" cy="1994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6" y="3354879"/>
            <a:ext cx="2493938" cy="151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50" y="1072250"/>
            <a:ext cx="2466975" cy="1994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11" y="3354879"/>
            <a:ext cx="2581275" cy="1514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50" y="3160336"/>
            <a:ext cx="2466975" cy="17090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4104" y="1668771"/>
            <a:ext cx="118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1679" y="1458889"/>
            <a:ext cx="913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1138" y="1812832"/>
            <a:ext cx="1055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760" y="4014845"/>
            <a:ext cx="110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5735" y="3854548"/>
            <a:ext cx="1533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4772" y="3660902"/>
            <a:ext cx="858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00453" y="600279"/>
            <a:ext cx="27854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পেশি,হাড়,অস্থি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কণিকা,ইত্যাদি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ঊৎপন্ন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এন্টিবডি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284" y="5028754"/>
            <a:ext cx="7864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কোয়াশিয়রকর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বাধাগ্রস্ত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পুষ্টিহীনতায়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67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8726" y="697832"/>
            <a:ext cx="191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0" y="417369"/>
            <a:ext cx="3557336" cy="3164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419" y="650465"/>
            <a:ext cx="3320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2375" y="512679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50" y="1454811"/>
            <a:ext cx="1847850" cy="1955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09" y="3731416"/>
            <a:ext cx="2346159" cy="16034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8" y="3761622"/>
            <a:ext cx="2868028" cy="1543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57" y="1492533"/>
            <a:ext cx="2480763" cy="18799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371" y="3727405"/>
            <a:ext cx="2703595" cy="16114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84" y="1454810"/>
            <a:ext cx="2317082" cy="1917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19" y="3769645"/>
            <a:ext cx="2334455" cy="1595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0651" y="2082222"/>
            <a:ext cx="90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6019" y="1594188"/>
            <a:ext cx="1323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বাদাম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4479" y="2124816"/>
            <a:ext cx="102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340" y="4166054"/>
            <a:ext cx="1046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4797" y="4227609"/>
            <a:ext cx="198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শিমেরবীজ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6019" y="4641180"/>
            <a:ext cx="147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রুটি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51208" y="4042473"/>
            <a:ext cx="93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ভূট্টা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2998" y="5379271"/>
            <a:ext cx="354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মুড়ি,রুটি,চিড়া,ভূট্টা,পারুটি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76862" y="5379271"/>
            <a:ext cx="3021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বাদাম,শিমেরবীজ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1419" y="5646458"/>
            <a:ext cx="429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89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  <p:bldP spid="5" grpId="0"/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508</TotalTime>
  <Words>645</Words>
  <Application>Microsoft Office PowerPoint</Application>
  <PresentationFormat>Custom</PresentationFormat>
  <Paragraphs>111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DOEL</cp:lastModifiedBy>
  <cp:revision>71</cp:revision>
  <dcterms:created xsi:type="dcterms:W3CDTF">2016-08-02T03:40:42Z</dcterms:created>
  <dcterms:modified xsi:type="dcterms:W3CDTF">2016-11-05T02:00:46Z</dcterms:modified>
</cp:coreProperties>
</file>