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86" r:id="rId2"/>
    <p:sldId id="418" r:id="rId3"/>
    <p:sldId id="401" r:id="rId4"/>
    <p:sldId id="402" r:id="rId5"/>
    <p:sldId id="419" r:id="rId6"/>
    <p:sldId id="420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26" r:id="rId15"/>
    <p:sldId id="427" r:id="rId16"/>
    <p:sldId id="411" r:id="rId17"/>
    <p:sldId id="421" r:id="rId18"/>
    <p:sldId id="423" r:id="rId19"/>
    <p:sldId id="422" r:id="rId20"/>
    <p:sldId id="415" r:id="rId21"/>
    <p:sldId id="417" r:id="rId22"/>
    <p:sldId id="424" r:id="rId23"/>
    <p:sldId id="425" r:id="rId24"/>
  </p:sldIdLst>
  <p:sldSz cx="100584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7"/>
    <a:srgbClr val="BD0345"/>
    <a:srgbClr val="BD3803"/>
    <a:srgbClr val="FC7A18"/>
    <a:srgbClr val="D3C4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630" y="-102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853-5FE6-4B28-A934-90CBD8898C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37719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626B-D3C7-493F-B85D-E4CAEB5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8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274641"/>
            <a:ext cx="24884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274641"/>
            <a:ext cx="73010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3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600203"/>
            <a:ext cx="4894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600203"/>
            <a:ext cx="48947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3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3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3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3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3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"/>
            <a:ext cx="98298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4A16404-78FD-4A45-A964-990CAAA8D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7" y="416341"/>
            <a:ext cx="6971383" cy="4841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928D44A-65EE-45FA-84E2-EE0BEEB6A1FB}"/>
              </a:ext>
            </a:extLst>
          </p:cNvPr>
          <p:cNvSpPr txBox="1"/>
          <p:nvPr/>
        </p:nvSpPr>
        <p:spPr>
          <a:xfrm>
            <a:off x="2514600" y="4953000"/>
            <a:ext cx="49260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Users\Admin\Desktop\New folder\Capture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4419600" cy="25407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2531" name="Picture 3" descr="C:\Users\Admin\Desktop\New folder\Capture5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4114800" cy="25431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579203"/>
            <a:ext cx="6187440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সুয্যি মামা জাগার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উঠব আমি জেগে,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Users\Admin\Desktop\New folder\Capture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4313" y="1447800"/>
            <a:ext cx="5830887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27218" y="4454807"/>
            <a:ext cx="6264182" cy="1717393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latin typeface="NikoshBAN" pitchFamily="2" charset="0"/>
                <a:cs typeface="NikoshBAN" pitchFamily="2" charset="0"/>
              </a:rPr>
              <a:t>হয় নি সকাল, ঘুমো এখন, </a:t>
            </a:r>
            <a:endParaRPr lang="en-US" sz="528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280" dirty="0" smtClean="0">
                <a:latin typeface="NikoshBAN" pitchFamily="2" charset="0"/>
                <a:cs typeface="NikoshBAN" pitchFamily="2" charset="0"/>
              </a:rPr>
              <a:t>মা </a:t>
            </a:r>
            <a:r>
              <a:rPr lang="bn-BD" sz="5280" dirty="0">
                <a:latin typeface="NikoshBAN" pitchFamily="2" charset="0"/>
                <a:cs typeface="NikoshBAN" pitchFamily="2" charset="0"/>
              </a:rPr>
              <a:t>বলবেন রেগে।   </a:t>
            </a:r>
            <a:endParaRPr lang="en-US" sz="528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C:\Users\Admin\Desktop\New folder\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6576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4579" name="Picture 3" descr="C:\Users\Admin\Desktop\New folder\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4038600" cy="26886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419600"/>
            <a:ext cx="6126480" cy="1717393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latin typeface="NikoshBAN" pitchFamily="2" charset="0"/>
                <a:cs typeface="NikoshBAN" pitchFamily="2" charset="0"/>
              </a:rPr>
              <a:t>বলব আমি – আলসে মেয়ে </a:t>
            </a:r>
          </a:p>
          <a:p>
            <a:pPr algn="ctr"/>
            <a:r>
              <a:rPr lang="bn-BD" sz="5280" dirty="0">
                <a:latin typeface="NikoshBAN" pitchFamily="2" charset="0"/>
                <a:cs typeface="NikoshBAN" pitchFamily="2" charset="0"/>
              </a:rPr>
              <a:t>          ঘুমিয়ে তুমি থাক,  </a:t>
            </a:r>
            <a:endParaRPr lang="en-US" sz="528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4267200" cy="56388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638800" y="457200"/>
            <a:ext cx="2608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FB7A20-21C6-42D7-87B1-0729742062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676399"/>
            <a:ext cx="4191000" cy="382900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C8EB3A-B8F7-45C9-B921-D1959420EA66}"/>
              </a:ext>
            </a:extLst>
          </p:cNvPr>
          <p:cNvSpPr/>
          <p:nvPr/>
        </p:nvSpPr>
        <p:spPr>
          <a:xfrm>
            <a:off x="616556" y="4344650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EBCD54-657A-4FCF-9F71-24EA39DE7D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0200" y="1219200"/>
            <a:ext cx="2172169" cy="2172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04800"/>
            <a:ext cx="4267200" cy="5638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33786" y="3516646"/>
            <a:ext cx="6196014" cy="19697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298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594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0891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1189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483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1780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2079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2374" algn="l" defTabSz="1140594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100" dirty="0" smtClean="0">
                <a:latin typeface="NikoshBAN" pitchFamily="2" charset="0"/>
                <a:cs typeface="NikoshBAN" pitchFamily="2" charset="0"/>
              </a:rPr>
              <a:t>শিক্ষার্থীরা নিরবে কয়েক বার পরবে।    </a:t>
            </a:r>
            <a:endParaRPr lang="en-GB" sz="6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4654" y="990600"/>
            <a:ext cx="2468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pic>
        <p:nvPicPr>
          <p:cNvPr id="7" name="Picture 6" descr="20180729_095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19400"/>
            <a:ext cx="31570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14">
            <a:extLst>
              <a:ext uri="{FF2B5EF4-FFF2-40B4-BE49-F238E27FC236}">
                <a16:creationId xmlns:a16="http://schemas.microsoft.com/office/drawing/2014/main" xmlns="" id="{F4FF4A15-11C7-471C-96B4-41D5C0F51EE5}"/>
              </a:ext>
            </a:extLst>
          </p:cNvPr>
          <p:cNvSpPr/>
          <p:nvPr/>
        </p:nvSpPr>
        <p:spPr>
          <a:xfrm>
            <a:off x="3834758" y="2434527"/>
            <a:ext cx="1037230" cy="332674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15">
            <a:extLst>
              <a:ext uri="{FF2B5EF4-FFF2-40B4-BE49-F238E27FC236}">
                <a16:creationId xmlns:a16="http://schemas.microsoft.com/office/drawing/2014/main" xmlns="" id="{12333E66-E7A1-440D-B3AA-41253E197085}"/>
              </a:ext>
            </a:extLst>
          </p:cNvPr>
          <p:cNvSpPr/>
          <p:nvPr/>
        </p:nvSpPr>
        <p:spPr>
          <a:xfrm>
            <a:off x="3829335" y="3619198"/>
            <a:ext cx="1037230" cy="332674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16">
            <a:extLst>
              <a:ext uri="{FF2B5EF4-FFF2-40B4-BE49-F238E27FC236}">
                <a16:creationId xmlns:a16="http://schemas.microsoft.com/office/drawing/2014/main" xmlns="" id="{823F1A3D-1076-4777-9BCC-8135F872CF01}"/>
              </a:ext>
            </a:extLst>
          </p:cNvPr>
          <p:cNvSpPr/>
          <p:nvPr/>
        </p:nvSpPr>
        <p:spPr>
          <a:xfrm>
            <a:off x="3829335" y="4642285"/>
            <a:ext cx="1037230" cy="33267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E487D5-4D32-49A0-BC16-41FB2C2C9763}"/>
              </a:ext>
            </a:extLst>
          </p:cNvPr>
          <p:cNvSpPr/>
          <p:nvPr/>
        </p:nvSpPr>
        <p:spPr>
          <a:xfrm>
            <a:off x="5155372" y="2203916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0CE89C-5A2C-467B-BD2C-C9570FE651A8}"/>
              </a:ext>
            </a:extLst>
          </p:cNvPr>
          <p:cNvSpPr/>
          <p:nvPr/>
        </p:nvSpPr>
        <p:spPr>
          <a:xfrm>
            <a:off x="5155372" y="3278714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CDBDDC-951C-4042-8522-15519C87FC57}"/>
              </a:ext>
            </a:extLst>
          </p:cNvPr>
          <p:cNvSpPr/>
          <p:nvPr/>
        </p:nvSpPr>
        <p:spPr>
          <a:xfrm>
            <a:off x="1272260" y="2201047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D6B69-7C9C-497A-9BCC-B0ADD35CFEF5}"/>
              </a:ext>
            </a:extLst>
          </p:cNvPr>
          <p:cNvSpPr/>
          <p:nvPr/>
        </p:nvSpPr>
        <p:spPr>
          <a:xfrm>
            <a:off x="1265339" y="4402350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4109F9-9B52-4CE7-9BE3-E70E14192AD9}"/>
              </a:ext>
            </a:extLst>
          </p:cNvPr>
          <p:cNvSpPr/>
          <p:nvPr/>
        </p:nvSpPr>
        <p:spPr>
          <a:xfrm>
            <a:off x="5155372" y="4402350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3BD803-9156-43AB-A25C-704C70F8B880}"/>
              </a:ext>
            </a:extLst>
          </p:cNvPr>
          <p:cNvSpPr/>
          <p:nvPr/>
        </p:nvSpPr>
        <p:spPr>
          <a:xfrm>
            <a:off x="1279181" y="3278714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সূয্যি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914116-280D-465E-B643-46B769DE6F8F}"/>
              </a:ext>
            </a:extLst>
          </p:cNvPr>
          <p:cNvSpPr/>
          <p:nvPr/>
        </p:nvSpPr>
        <p:spPr>
          <a:xfrm>
            <a:off x="2209800" y="1059359"/>
            <a:ext cx="4669868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071245">
            <a:off x="354322" y="975089"/>
            <a:ext cx="204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91F1FA-036E-40E1-8F03-BB7804EB0F39}"/>
              </a:ext>
            </a:extLst>
          </p:cNvPr>
          <p:cNvSpPr txBox="1"/>
          <p:nvPr/>
        </p:nvSpPr>
        <p:spPr>
          <a:xfrm>
            <a:off x="1186804" y="1478340"/>
            <a:ext cx="8414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6B6B71-F44E-4BCC-AE5B-7819665EC599}"/>
              </a:ext>
            </a:extLst>
          </p:cNvPr>
          <p:cNvSpPr txBox="1"/>
          <p:nvPr/>
        </p:nvSpPr>
        <p:spPr>
          <a:xfrm>
            <a:off x="3809767" y="34501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854803-4B6D-46FF-854D-73BDBC0633D3}"/>
              </a:ext>
            </a:extLst>
          </p:cNvPr>
          <p:cNvSpPr txBox="1"/>
          <p:nvPr/>
        </p:nvSpPr>
        <p:spPr>
          <a:xfrm>
            <a:off x="5473946" y="3450103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64EBEE-DFE0-47B8-A879-6867BF30AB01}"/>
              </a:ext>
            </a:extLst>
          </p:cNvPr>
          <p:cNvSpPr txBox="1"/>
          <p:nvPr/>
        </p:nvSpPr>
        <p:spPr>
          <a:xfrm>
            <a:off x="0" y="3352800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সূয্যি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3B19F4-538C-47DB-84C1-B8A06B4F0F6C}"/>
              </a:ext>
            </a:extLst>
          </p:cNvPr>
          <p:cNvSpPr txBox="1"/>
          <p:nvPr/>
        </p:nvSpPr>
        <p:spPr>
          <a:xfrm>
            <a:off x="228600" y="33528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য্য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1ABB5B-18DF-473F-9955-9CED86FB39AD}"/>
              </a:ext>
            </a:extLst>
          </p:cNvPr>
          <p:cNvSpPr txBox="1"/>
          <p:nvPr/>
        </p:nvSpPr>
        <p:spPr>
          <a:xfrm>
            <a:off x="7759946" y="3450102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শয্যা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071245">
            <a:off x="354322" y="975089"/>
            <a:ext cx="204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7336E-6 L 0.18181 -0.0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" grpId="0"/>
      <p:bldP spid="8" grpId="0"/>
      <p:bldP spid="8" grpId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 rot="19071245">
            <a:off x="354322" y="975089"/>
            <a:ext cx="204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14">
            <a:extLst>
              <a:ext uri="{FF2B5EF4-FFF2-40B4-BE49-F238E27FC236}">
                <a16:creationId xmlns:a16="http://schemas.microsoft.com/office/drawing/2014/main" xmlns="" id="{F4FF4A15-11C7-471C-96B4-41D5C0F51EE5}"/>
              </a:ext>
            </a:extLst>
          </p:cNvPr>
          <p:cNvSpPr/>
          <p:nvPr/>
        </p:nvSpPr>
        <p:spPr>
          <a:xfrm>
            <a:off x="3834758" y="2434527"/>
            <a:ext cx="1037230" cy="332674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15">
            <a:extLst>
              <a:ext uri="{FF2B5EF4-FFF2-40B4-BE49-F238E27FC236}">
                <a16:creationId xmlns:a16="http://schemas.microsoft.com/office/drawing/2014/main" xmlns="" id="{12333E66-E7A1-440D-B3AA-41253E197085}"/>
              </a:ext>
            </a:extLst>
          </p:cNvPr>
          <p:cNvSpPr/>
          <p:nvPr/>
        </p:nvSpPr>
        <p:spPr>
          <a:xfrm>
            <a:off x="3829335" y="3619198"/>
            <a:ext cx="1037230" cy="332674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ight Arrow 16">
            <a:extLst>
              <a:ext uri="{FF2B5EF4-FFF2-40B4-BE49-F238E27FC236}">
                <a16:creationId xmlns:a16="http://schemas.microsoft.com/office/drawing/2014/main" xmlns="" id="{823F1A3D-1076-4777-9BCC-8135F872CF01}"/>
              </a:ext>
            </a:extLst>
          </p:cNvPr>
          <p:cNvSpPr/>
          <p:nvPr/>
        </p:nvSpPr>
        <p:spPr>
          <a:xfrm>
            <a:off x="3829335" y="4642285"/>
            <a:ext cx="1037230" cy="33267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E487D5-4D32-49A0-BC16-41FB2C2C9763}"/>
              </a:ext>
            </a:extLst>
          </p:cNvPr>
          <p:cNvSpPr/>
          <p:nvPr/>
        </p:nvSpPr>
        <p:spPr>
          <a:xfrm>
            <a:off x="5155372" y="2203916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</a:t>
            </a:r>
            <a:r>
              <a:rPr lang="en-US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0CE89C-5A2C-467B-BD2C-C9570FE651A8}"/>
              </a:ext>
            </a:extLst>
          </p:cNvPr>
          <p:cNvSpPr/>
          <p:nvPr/>
        </p:nvSpPr>
        <p:spPr>
          <a:xfrm>
            <a:off x="5155372" y="3278714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CDBDDC-951C-4042-8522-15519C87FC57}"/>
              </a:ext>
            </a:extLst>
          </p:cNvPr>
          <p:cNvSpPr/>
          <p:nvPr/>
        </p:nvSpPr>
        <p:spPr>
          <a:xfrm>
            <a:off x="1272260" y="2201047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BD6B69-7C9C-497A-9BCC-B0ADD35CFEF5}"/>
              </a:ext>
            </a:extLst>
          </p:cNvPr>
          <p:cNvSpPr/>
          <p:nvPr/>
        </p:nvSpPr>
        <p:spPr>
          <a:xfrm>
            <a:off x="1265339" y="4402350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F4109F9-9B52-4CE7-9BE3-E70E14192AD9}"/>
              </a:ext>
            </a:extLst>
          </p:cNvPr>
          <p:cNvSpPr/>
          <p:nvPr/>
        </p:nvSpPr>
        <p:spPr>
          <a:xfrm>
            <a:off x="5155372" y="4402350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3BD803-9156-43AB-A25C-704C70F8B880}"/>
              </a:ext>
            </a:extLst>
          </p:cNvPr>
          <p:cNvSpPr/>
          <p:nvPr/>
        </p:nvSpPr>
        <p:spPr>
          <a:xfrm>
            <a:off x="1279181" y="3278714"/>
            <a:ext cx="2236028" cy="85545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A914116-280D-465E-B643-46B769DE6F8F}"/>
              </a:ext>
            </a:extLst>
          </p:cNvPr>
          <p:cNvSpPr/>
          <p:nvPr/>
        </p:nvSpPr>
        <p:spPr>
          <a:xfrm>
            <a:off x="2569132" y="1059359"/>
            <a:ext cx="5127068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8972393">
            <a:off x="265545" y="837249"/>
            <a:ext cx="204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" y="1745159"/>
            <a:ext cx="702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081" y="288223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----------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জাগার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481" y="372043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9281" y="444570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------------,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9481" y="528390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----------।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3247481" y="2590800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সুয্যি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5253880" y="3335716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4009481" y="4190203"/>
            <a:ext cx="15240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5647781" y="4960740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রেগে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457200"/>
            <a:ext cx="32319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A4279667-97A2-4AF6-B686-4EBF0E81F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162800" y="2133600"/>
            <a:ext cx="2222314" cy="17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6F2F30D-CD4D-4CC6-97C6-DBECC98F55E7}"/>
              </a:ext>
            </a:extLst>
          </p:cNvPr>
          <p:cNvSpPr/>
          <p:nvPr/>
        </p:nvSpPr>
        <p:spPr>
          <a:xfrm>
            <a:off x="2504116" y="728090"/>
            <a:ext cx="4556055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7F399D-6995-4331-9B3B-B48BD6D08012}"/>
              </a:ext>
            </a:extLst>
          </p:cNvPr>
          <p:cNvSpPr/>
          <p:nvPr/>
        </p:nvSpPr>
        <p:spPr>
          <a:xfrm>
            <a:off x="3448487" y="2286000"/>
            <a:ext cx="5543113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জোবায়ের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ঠেংগামারা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057400"/>
            <a:ext cx="2832100" cy="3505200"/>
            <a:chOff x="381000" y="1968500"/>
            <a:chExt cx="2832100" cy="3505200"/>
          </a:xfrm>
        </p:grpSpPr>
        <p:grpSp>
          <p:nvGrpSpPr>
            <p:cNvPr id="7" name="Group 11"/>
            <p:cNvGrpSpPr/>
            <p:nvPr/>
          </p:nvGrpSpPr>
          <p:grpSpPr>
            <a:xfrm>
              <a:off x="482600" y="2070100"/>
              <a:ext cx="2628900" cy="3302000"/>
              <a:chOff x="2182395" y="494354"/>
              <a:chExt cx="3763211" cy="446430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182395" y="494354"/>
                <a:ext cx="3763211" cy="446430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BD380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" name="Oval 4"/>
              <p:cNvSpPr/>
              <p:nvPr/>
            </p:nvSpPr>
            <p:spPr>
              <a:xfrm>
                <a:off x="2797779" y="1191664"/>
                <a:ext cx="2532441" cy="303533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sp>
          <p:nvSpPr>
            <p:cNvPr id="8" name="Donut 7"/>
            <p:cNvSpPr/>
            <p:nvPr/>
          </p:nvSpPr>
          <p:spPr>
            <a:xfrm>
              <a:off x="381000" y="1968500"/>
              <a:ext cx="2832100" cy="3505200"/>
            </a:xfrm>
            <a:prstGeom prst="donut">
              <a:avLst>
                <a:gd name="adj" fmla="val 4272"/>
              </a:avLst>
            </a:prstGeom>
            <a:solidFill>
              <a:srgbClr val="92D050"/>
            </a:solidFill>
            <a:ln>
              <a:solidFill>
                <a:srgbClr val="BD3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2895600"/>
            <a:ext cx="6413117" cy="2308324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সকাল বেলার পাখি হতে চায় ?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রাগ করে কী বলবেন 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খোকা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মাকে আলসে মেয়ে বলছে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কখন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ঘুম থেকে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9C2292-557E-40B0-8944-4EB8455AE39A}"/>
              </a:ext>
            </a:extLst>
          </p:cNvPr>
          <p:cNvSpPr txBox="1"/>
          <p:nvPr/>
        </p:nvSpPr>
        <p:spPr>
          <a:xfrm>
            <a:off x="838200" y="1466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বলব------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457200"/>
            <a:ext cx="2731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/>
          </a:p>
        </p:txBody>
      </p:sp>
      <p:pic>
        <p:nvPicPr>
          <p:cNvPr id="7" name="Picture 6" descr="asit_software_train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1730" y="2260222"/>
            <a:ext cx="2799470" cy="2337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3352800"/>
            <a:ext cx="7239000" cy="156966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কে সকাল বেলার পাখি হতে চায় ? 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মা রাগ করে কী বলবেন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457200"/>
            <a:ext cx="33528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মূল্যায়ন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794444" y="2209800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74403"/>
            <a:ext cx="8305800" cy="830997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0525" y="1339053"/>
            <a:ext cx="3571875" cy="2675976"/>
            <a:chOff x="0" y="818353"/>
            <a:chExt cx="3571875" cy="2675976"/>
          </a:xfrm>
        </p:grpSpPr>
        <p:cxnSp>
          <p:nvCxnSpPr>
            <p:cNvPr id="7" name="Connector: Curved 16">
              <a:extLst>
                <a:ext uri="{FF2B5EF4-FFF2-40B4-BE49-F238E27FC236}">
                  <a16:creationId xmlns:a16="http://schemas.microsoft.com/office/drawing/2014/main" xmlns="" id="{5B14389B-A788-4AF9-95FD-FA3538EFA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914088"/>
              <a:ext cx="1814516" cy="514914"/>
            </a:xfrm>
            <a:prstGeom prst="curvedConnector3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"/>
            <p:cNvGrpSpPr/>
            <p:nvPr/>
          </p:nvGrpSpPr>
          <p:grpSpPr>
            <a:xfrm>
              <a:off x="0" y="818353"/>
              <a:ext cx="3571875" cy="2675976"/>
              <a:chOff x="14289" y="792953"/>
              <a:chExt cx="3571875" cy="2675976"/>
            </a:xfrm>
          </p:grpSpPr>
          <p:grpSp>
            <p:nvGrpSpPr>
              <p:cNvPr id="9" name="Group 17"/>
              <p:cNvGrpSpPr/>
              <p:nvPr/>
            </p:nvGrpSpPr>
            <p:grpSpPr>
              <a:xfrm>
                <a:off x="14289" y="792953"/>
                <a:ext cx="3571875" cy="2528892"/>
                <a:chOff x="14289" y="792953"/>
                <a:chExt cx="3571875" cy="252889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A97D1F65-C3E5-43C4-9A16-6A4277D20CC8}"/>
                    </a:ext>
                  </a:extLst>
                </p:cNvPr>
                <p:cNvSpPr/>
                <p:nvPr/>
              </p:nvSpPr>
              <p:spPr>
                <a:xfrm>
                  <a:off x="1807370" y="2000249"/>
                  <a:ext cx="1450180" cy="9429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3" name="Group 28">
                  <a:extLst>
                    <a:ext uri="{FF2B5EF4-FFF2-40B4-BE49-F238E27FC236}">
                      <a16:creationId xmlns:a16="http://schemas.microsoft.com/office/drawing/2014/main" xmlns="" id="{5EE56FBA-13FD-45F4-9F90-9C4760B68628}"/>
                    </a:ext>
                  </a:extLst>
                </p:cNvPr>
                <p:cNvGrpSpPr/>
                <p:nvPr/>
              </p:nvGrpSpPr>
              <p:grpSpPr>
                <a:xfrm>
                  <a:off x="792959" y="792953"/>
                  <a:ext cx="1314450" cy="2150269"/>
                  <a:chOff x="0" y="642938"/>
                  <a:chExt cx="1314450" cy="1643062"/>
                </a:xfrm>
              </p:grpSpPr>
              <p:sp>
                <p:nvSpPr>
                  <p:cNvPr id="20" name="Isosceles Triangle 9">
                    <a:extLst>
                      <a:ext uri="{FF2B5EF4-FFF2-40B4-BE49-F238E27FC236}">
                        <a16:creationId xmlns:a16="http://schemas.microsoft.com/office/drawing/2014/main" xmlns="" id="{ECE21429-F9BF-4D80-B91F-01B077BD18EE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21" name="Cloud 20">
                    <a:extLst>
                      <a:ext uri="{FF2B5EF4-FFF2-40B4-BE49-F238E27FC236}">
                        <a16:creationId xmlns:a16="http://schemas.microsoft.com/office/drawing/2014/main" xmlns="" id="{C52C31BA-8483-45C2-9BB7-17380311E24D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14" name="Group 7">
                  <a:extLst>
                    <a:ext uri="{FF2B5EF4-FFF2-40B4-BE49-F238E27FC236}">
                      <a16:creationId xmlns:a16="http://schemas.microsoft.com/office/drawing/2014/main" xmlns="" id="{E27D7DCC-9381-487E-9274-E4C6BA316C2F}"/>
                    </a:ext>
                  </a:extLst>
                </p:cNvPr>
                <p:cNvGrpSpPr/>
                <p:nvPr/>
              </p:nvGrpSpPr>
              <p:grpSpPr>
                <a:xfrm>
                  <a:off x="14289" y="1678783"/>
                  <a:ext cx="1314450" cy="1643062"/>
                  <a:chOff x="0" y="642938"/>
                  <a:chExt cx="1314450" cy="1643062"/>
                </a:xfrm>
              </p:grpSpPr>
              <p:sp>
                <p:nvSpPr>
                  <p:cNvPr id="18" name="Isosceles Triangle 3">
                    <a:extLst>
                      <a:ext uri="{FF2B5EF4-FFF2-40B4-BE49-F238E27FC236}">
                        <a16:creationId xmlns:a16="http://schemas.microsoft.com/office/drawing/2014/main" xmlns="" id="{BA6D92A4-4E1E-4D29-8D41-A184F7F5D705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19" name="Cloud 4">
                    <a:extLst>
                      <a:ext uri="{FF2B5EF4-FFF2-40B4-BE49-F238E27FC236}">
                        <a16:creationId xmlns:a16="http://schemas.microsoft.com/office/drawing/2014/main" xmlns="" id="{47C7BC41-0DD9-4802-9845-83DD9F0305DF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xmlns="" id="{56FB9EDC-1FB3-4846-8FCC-201265641F4B}"/>
                    </a:ext>
                  </a:extLst>
                </p:cNvPr>
                <p:cNvSpPr/>
                <p:nvPr/>
              </p:nvSpPr>
              <p:spPr>
                <a:xfrm>
                  <a:off x="1485901" y="992983"/>
                  <a:ext cx="2100263" cy="1114424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0996E6DA-FD1F-4C08-8FBE-7F0527863660}"/>
                    </a:ext>
                  </a:extLst>
                </p:cNvPr>
                <p:cNvSpPr/>
                <p:nvPr/>
              </p:nvSpPr>
              <p:spPr>
                <a:xfrm>
                  <a:off x="1928815" y="2296715"/>
                  <a:ext cx="235743" cy="2286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08DCF8F3-5EA0-4587-A9D7-5E3AAF4A013A}"/>
                    </a:ext>
                  </a:extLst>
                </p:cNvPr>
                <p:cNvSpPr/>
                <p:nvPr/>
              </p:nvSpPr>
              <p:spPr>
                <a:xfrm>
                  <a:off x="2414588" y="2368152"/>
                  <a:ext cx="242890" cy="575071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xmlns="" id="{256EA66D-794C-4E7B-B18A-E405EA6B4D73}"/>
                  </a:ext>
                </a:extLst>
              </p:cNvPr>
              <p:cNvSpPr/>
              <p:nvPr/>
            </p:nvSpPr>
            <p:spPr>
              <a:xfrm rot="21312936" flipV="1">
                <a:off x="288152" y="3309668"/>
                <a:ext cx="744907" cy="159261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xmlns="" id="{E5777158-EFCB-4CFE-AEA8-CFB140865B54}"/>
                  </a:ext>
                </a:extLst>
              </p:cNvPr>
              <p:cNvSpPr/>
              <p:nvPr/>
            </p:nvSpPr>
            <p:spPr>
              <a:xfrm rot="21073805" flipV="1">
                <a:off x="1059872" y="2834781"/>
                <a:ext cx="744907" cy="111393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8914" name="Picture 2" descr="C:\Users\Admin\Desktop\আপলোড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97155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0" y="51816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152400"/>
            <a:ext cx="9753600" cy="6553200"/>
          </a:xfrm>
          <a:prstGeom prst="frame">
            <a:avLst>
              <a:gd name="adj1" fmla="val 104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57400"/>
            <a:ext cx="274320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43400" y="2750165"/>
            <a:ext cx="5638800" cy="24314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য়ঃ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দ্বিতীয়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শিরোনাম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আমি হব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F2F30D-CD4D-4CC6-97C6-DBECC98F55E7}"/>
              </a:ext>
            </a:extLst>
          </p:cNvPr>
          <p:cNvSpPr/>
          <p:nvPr/>
        </p:nvSpPr>
        <p:spPr>
          <a:xfrm>
            <a:off x="3276600" y="568404"/>
            <a:ext cx="3600666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94530" y="259140"/>
            <a:ext cx="3640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7403"/>
            <a:ext cx="669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286000"/>
            <a:ext cx="9296398" cy="3733800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035" tIns="56518" rIns="113035" bIns="56518">
            <a:noAutofit/>
          </a:bodyPr>
          <a:lstStyle/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.1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শুনে বুঝতে পারবে। </a:t>
            </a: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প্রমিত উচ্চারণে কবিতা পড়তে পারবে। </a:t>
            </a:r>
          </a:p>
          <a:p>
            <a:pPr marL="327805" lvl="0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27805" lvl="0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bn-BD" sz="4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0065124" cy="6858000"/>
            <a:chOff x="-6724" y="0"/>
            <a:chExt cx="10065124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3BC70A30-1DB1-4208-892F-4D1450170FE6}"/>
                </a:ext>
              </a:extLst>
            </p:cNvPr>
            <p:cNvSpPr/>
            <p:nvPr/>
          </p:nvSpPr>
          <p:spPr>
            <a:xfrm>
              <a:off x="-6724" y="0"/>
              <a:ext cx="10065124" cy="6858000"/>
            </a:xfrm>
            <a:prstGeom prst="frame">
              <a:avLst>
                <a:gd name="adj1" fmla="val 25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14300"/>
              <a:ext cx="9753600" cy="659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89DBCD74-7744-436B-976E-C15697CDF3EB}"/>
              </a:ext>
            </a:extLst>
          </p:cNvPr>
          <p:cNvSpPr txBox="1"/>
          <p:nvPr/>
        </p:nvSpPr>
        <p:spPr>
          <a:xfrm>
            <a:off x="1524000" y="457200"/>
            <a:ext cx="6019800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48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1447800"/>
            <a:ext cx="6248501" cy="4448247"/>
            <a:chOff x="381000" y="428553"/>
            <a:chExt cx="6248501" cy="4448247"/>
          </a:xfrm>
        </p:grpSpPr>
        <p:pic>
          <p:nvPicPr>
            <p:cNvPr id="4" name="Picture 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46F831F-9A69-4C8C-BF1F-5EBE073DF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" y="428553"/>
              <a:ext cx="6248501" cy="4448247"/>
            </a:xfrm>
            <a:prstGeom prst="rect">
              <a:avLst/>
            </a:prstGeom>
          </p:spPr>
        </p:pic>
        <p:pic>
          <p:nvPicPr>
            <p:cNvPr id="20483" name="Picture 3" descr="C:\Users\Admin\Desktop\New folder\Capture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685800"/>
              <a:ext cx="5638800" cy="2819400"/>
            </a:xfrm>
            <a:prstGeom prst="rect">
              <a:avLst/>
            </a:prstGeom>
            <a:noFill/>
          </p:spPr>
        </p:pic>
      </p:grp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562600" y="4876800"/>
          <a:ext cx="914400" cy="771525"/>
        </p:xfrm>
        <a:graphic>
          <a:graphicData uri="http://schemas.openxmlformats.org/presentationml/2006/ole">
            <p:oleObj spid="_x0000_s20488" name="Packager Shell Object" showAsIcon="1" r:id="rId6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0"/>
          <p:cNvGrpSpPr/>
          <p:nvPr/>
        </p:nvGrpSpPr>
        <p:grpSpPr>
          <a:xfrm>
            <a:off x="1758922" y="1752600"/>
            <a:ext cx="5784878" cy="4267200"/>
            <a:chOff x="1377922" y="449053"/>
            <a:chExt cx="6521478" cy="5719557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67EAF1A-1D9B-44EB-BB35-5592A15F10DE}"/>
                </a:ext>
              </a:extLst>
            </p:cNvPr>
            <p:cNvSpPr/>
            <p:nvPr/>
          </p:nvSpPr>
          <p:spPr>
            <a:xfrm>
              <a:off x="1377922" y="449053"/>
              <a:ext cx="6521478" cy="5719557"/>
            </a:xfrm>
            <a:prstGeom prst="ellipse">
              <a:avLst/>
            </a:prstGeom>
            <a:grp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5263FCA-A9BF-4522-8890-FE7B716A9F6B}"/>
                </a:ext>
              </a:extLst>
            </p:cNvPr>
            <p:cNvSpPr/>
            <p:nvPr/>
          </p:nvSpPr>
          <p:spPr>
            <a:xfrm>
              <a:off x="1568870" y="596285"/>
              <a:ext cx="6127780" cy="5387831"/>
            </a:xfrm>
            <a:prstGeom prst="ellipse">
              <a:avLst/>
            </a:prstGeom>
            <a:grp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95600" y="552271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7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86F2BA-660E-4429-870B-6B07510CA89B}"/>
              </a:ext>
            </a:extLst>
          </p:cNvPr>
          <p:cNvSpPr/>
          <p:nvPr/>
        </p:nvSpPr>
        <p:spPr>
          <a:xfrm>
            <a:off x="1861931" y="2286000"/>
            <a:ext cx="5605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2A25B2-9CB7-4380-B1A6-2895E1C8B641}"/>
              </a:ext>
            </a:extLst>
          </p:cNvPr>
          <p:cNvSpPr/>
          <p:nvPr/>
        </p:nvSpPr>
        <p:spPr>
          <a:xfrm>
            <a:off x="2654299" y="3066871"/>
            <a:ext cx="39243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হব  </a:t>
            </a:r>
            <a:endParaRPr lang="en-US" sz="72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2A25B2-9CB7-4380-B1A6-2895E1C8B641}"/>
              </a:ext>
            </a:extLst>
          </p:cNvPr>
          <p:cNvSpPr/>
          <p:nvPr/>
        </p:nvSpPr>
        <p:spPr>
          <a:xfrm>
            <a:off x="1676400" y="4013537"/>
            <a:ext cx="5867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 </a:t>
            </a:r>
            <a:endParaRPr lang="en-US" sz="60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C:\Users\Admin\Desktop\Jobayer Picture\CUlzAHms3dFJZZNC_GOiphVlAHm8E89p4W3DHiyPVYoNRoUhYyF15e8Q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3160059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81000"/>
            <a:ext cx="53126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9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7F399D-6995-4331-9B3B-B48BD6D08012}"/>
              </a:ext>
            </a:extLst>
          </p:cNvPr>
          <p:cNvSpPr/>
          <p:nvPr/>
        </p:nvSpPr>
        <p:spPr>
          <a:xfrm>
            <a:off x="3733800" y="2901077"/>
            <a:ext cx="5943599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BD034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কাজী নজরুল ইসলাম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BD034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BD034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BD034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২৫শে মে ১৮৯৯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BD034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BD034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গ্রন্থঃ অগ্নিবীণা, বিষের বাঁশি।</a:t>
            </a:r>
            <a:endParaRPr lang="bn-BD" sz="3600" dirty="0" smtClean="0">
              <a:solidFill>
                <a:srgbClr val="BD034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BD034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২৯শে মে ১৯৭৬। 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BD034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BD034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5029200"/>
            <a:ext cx="632459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আমি হব সকাল বেলার পাখি </a:t>
            </a:r>
          </a:p>
        </p:txBody>
      </p:sp>
      <p:pic>
        <p:nvPicPr>
          <p:cNvPr id="7" name="Picture 5" descr="J:\ataur\Landscapes &amp; Nature\'''mohebur'''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24000"/>
            <a:ext cx="5029200" cy="3314701"/>
          </a:xfrm>
          <a:prstGeom prst="rect">
            <a:avLst/>
          </a:prstGeom>
          <a:blipFill dpi="0" rotWithShape="1">
            <a:blip r:embed="rId5">
              <a:alphaModFix amt="56000"/>
            </a:blip>
            <a:srcRect/>
            <a:tile tx="0" ty="0" sx="100000" sy="100000" flip="none" algn="tl"/>
          </a:blip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BC70A30-1DB1-4208-892F-4D1450170FE6}"/>
              </a:ext>
            </a:extLst>
          </p:cNvPr>
          <p:cNvSpPr/>
          <p:nvPr/>
        </p:nvSpPr>
        <p:spPr>
          <a:xfrm>
            <a:off x="-6724" y="0"/>
            <a:ext cx="10065124" cy="6858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975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J:\ataur\Landscapes &amp; Nature\Manik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118" y="1676400"/>
            <a:ext cx="3412682" cy="2667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J:\ataur\18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22713"/>
            <a:ext cx="3352800" cy="264448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4678740"/>
            <a:ext cx="5867400" cy="1569660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সবার আগে কুসুমবাগে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উঠব আমি ডাকি।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410885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Words>386</Words>
  <Application>Microsoft Office PowerPoint</Application>
  <PresentationFormat>Custom</PresentationFormat>
  <Paragraphs>94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Ajoy</dc:creator>
  <cp:lastModifiedBy>Admin</cp:lastModifiedBy>
  <cp:revision>273</cp:revision>
  <dcterms:created xsi:type="dcterms:W3CDTF">2017-02-15T17:44:57Z</dcterms:created>
  <dcterms:modified xsi:type="dcterms:W3CDTF">2020-12-02T03:30:27Z</dcterms:modified>
</cp:coreProperties>
</file>