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1" r:id="rId3"/>
    <p:sldId id="263" r:id="rId4"/>
    <p:sldId id="283" r:id="rId5"/>
    <p:sldId id="285" r:id="rId6"/>
    <p:sldId id="262" r:id="rId7"/>
    <p:sldId id="257" r:id="rId8"/>
    <p:sldId id="260" r:id="rId9"/>
    <p:sldId id="265" r:id="rId10"/>
    <p:sldId id="266" r:id="rId11"/>
    <p:sldId id="267" r:id="rId12"/>
    <p:sldId id="268" r:id="rId13"/>
    <p:sldId id="269" r:id="rId14"/>
    <p:sldId id="276" r:id="rId15"/>
    <p:sldId id="271" r:id="rId16"/>
    <p:sldId id="272" r:id="rId17"/>
    <p:sldId id="273" r:id="rId18"/>
    <p:sldId id="277" r:id="rId19"/>
    <p:sldId id="274" r:id="rId20"/>
    <p:sldId id="275" r:id="rId21"/>
    <p:sldId id="279" r:id="rId22"/>
    <p:sldId id="284" r:id="rId23"/>
    <p:sldId id="278" r:id="rId24"/>
    <p:sldId id="280" r:id="rId25"/>
    <p:sldId id="282" r:id="rId26"/>
    <p:sldId id="281" r:id="rId27"/>
  </p:sldIdLst>
  <p:sldSz cx="10058400" cy="6858000"/>
  <p:notesSz cx="6858000" cy="9144000"/>
  <p:defaultTextStyle>
    <a:defPPr>
      <a:defRPr lang="en-US"/>
    </a:defPPr>
    <a:lvl1pPr marL="0" algn="l" defTabSz="744230" rtl="0" eaLnBrk="1" latinLnBrk="0" hangingPunct="1">
      <a:defRPr sz="1465" kern="1200">
        <a:solidFill>
          <a:schemeClr val="tx1"/>
        </a:solidFill>
        <a:latin typeface="+mn-lt"/>
        <a:ea typeface="+mn-ea"/>
        <a:cs typeface="+mn-cs"/>
      </a:defRPr>
    </a:lvl1pPr>
    <a:lvl2pPr marL="372115" algn="l" defTabSz="744230" rtl="0" eaLnBrk="1" latinLnBrk="0" hangingPunct="1">
      <a:defRPr sz="1465" kern="1200">
        <a:solidFill>
          <a:schemeClr val="tx1"/>
        </a:solidFill>
        <a:latin typeface="+mn-lt"/>
        <a:ea typeface="+mn-ea"/>
        <a:cs typeface="+mn-cs"/>
      </a:defRPr>
    </a:lvl2pPr>
    <a:lvl3pPr marL="744230" algn="l" defTabSz="744230" rtl="0" eaLnBrk="1" latinLnBrk="0" hangingPunct="1">
      <a:defRPr sz="1465" kern="1200">
        <a:solidFill>
          <a:schemeClr val="tx1"/>
        </a:solidFill>
        <a:latin typeface="+mn-lt"/>
        <a:ea typeface="+mn-ea"/>
        <a:cs typeface="+mn-cs"/>
      </a:defRPr>
    </a:lvl3pPr>
    <a:lvl4pPr marL="1116345" algn="l" defTabSz="744230" rtl="0" eaLnBrk="1" latinLnBrk="0" hangingPunct="1">
      <a:defRPr sz="1465" kern="1200">
        <a:solidFill>
          <a:schemeClr val="tx1"/>
        </a:solidFill>
        <a:latin typeface="+mn-lt"/>
        <a:ea typeface="+mn-ea"/>
        <a:cs typeface="+mn-cs"/>
      </a:defRPr>
    </a:lvl4pPr>
    <a:lvl5pPr marL="1488460" algn="l" defTabSz="744230" rtl="0" eaLnBrk="1" latinLnBrk="0" hangingPunct="1">
      <a:defRPr sz="1465" kern="1200">
        <a:solidFill>
          <a:schemeClr val="tx1"/>
        </a:solidFill>
        <a:latin typeface="+mn-lt"/>
        <a:ea typeface="+mn-ea"/>
        <a:cs typeface="+mn-cs"/>
      </a:defRPr>
    </a:lvl5pPr>
    <a:lvl6pPr marL="1860575" algn="l" defTabSz="744230" rtl="0" eaLnBrk="1" latinLnBrk="0" hangingPunct="1">
      <a:defRPr sz="1465" kern="1200">
        <a:solidFill>
          <a:schemeClr val="tx1"/>
        </a:solidFill>
        <a:latin typeface="+mn-lt"/>
        <a:ea typeface="+mn-ea"/>
        <a:cs typeface="+mn-cs"/>
      </a:defRPr>
    </a:lvl6pPr>
    <a:lvl7pPr marL="2232690" algn="l" defTabSz="744230" rtl="0" eaLnBrk="1" latinLnBrk="0" hangingPunct="1">
      <a:defRPr sz="1465" kern="1200">
        <a:solidFill>
          <a:schemeClr val="tx1"/>
        </a:solidFill>
        <a:latin typeface="+mn-lt"/>
        <a:ea typeface="+mn-ea"/>
        <a:cs typeface="+mn-cs"/>
      </a:defRPr>
    </a:lvl7pPr>
    <a:lvl8pPr marL="2604806" algn="l" defTabSz="744230" rtl="0" eaLnBrk="1" latinLnBrk="0" hangingPunct="1">
      <a:defRPr sz="1465" kern="1200">
        <a:solidFill>
          <a:schemeClr val="tx1"/>
        </a:solidFill>
        <a:latin typeface="+mn-lt"/>
        <a:ea typeface="+mn-ea"/>
        <a:cs typeface="+mn-cs"/>
      </a:defRPr>
    </a:lvl8pPr>
    <a:lvl9pPr marL="2976921" algn="l" defTabSz="744230" rtl="0" eaLnBrk="1" latinLnBrk="0" hangingPunct="1">
      <a:defRPr sz="14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36" d="100"/>
          <a:sy n="36" d="100"/>
        </p:scale>
        <p:origin x="66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F33A39-9FC7-491C-B438-6BE7B3B279DC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E9CDD34-C547-4C88-9158-F21E708C3F0C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মূল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/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প্রাইমারি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মেমোরি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A662985-0A25-4195-B7A1-899218DCD936}" type="parTrans" cxnId="{28812982-D232-4F5B-A492-F108DFEFA1AE}">
      <dgm:prSet/>
      <dgm:spPr/>
      <dgm:t>
        <a:bodyPr/>
        <a:lstStyle/>
        <a:p>
          <a:endParaRPr lang="en-US"/>
        </a:p>
      </dgm:t>
    </dgm:pt>
    <dgm:pt modelId="{12D38518-8794-4583-93B2-19A37A52DF2D}" type="sibTrans" cxnId="{28812982-D232-4F5B-A492-F108DFEFA1AE}">
      <dgm:prSet/>
      <dgm:spPr/>
      <dgm:t>
        <a:bodyPr/>
        <a:lstStyle/>
        <a:p>
          <a:endParaRPr lang="en-US"/>
        </a:p>
      </dgm:t>
    </dgm:pt>
    <dgm:pt modelId="{A6579A0D-E7BC-4706-8CE1-7DAD4DA562FF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সাহায্যকারী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/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সেকেন্ডারি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মেমোরি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B2356D6-E2BD-4746-802F-3C26E54E1D06}" type="sibTrans" cxnId="{9B75A7FA-9873-4C4D-A2C5-0A5B0391F41A}">
      <dgm:prSet/>
      <dgm:spPr/>
      <dgm:t>
        <a:bodyPr/>
        <a:lstStyle/>
        <a:p>
          <a:endParaRPr lang="en-US"/>
        </a:p>
      </dgm:t>
    </dgm:pt>
    <dgm:pt modelId="{3DB02634-A712-488E-82DC-C87EF8A4BD59}" type="parTrans" cxnId="{9B75A7FA-9873-4C4D-A2C5-0A5B0391F41A}">
      <dgm:prSet/>
      <dgm:spPr/>
      <dgm:t>
        <a:bodyPr/>
        <a:lstStyle/>
        <a:p>
          <a:endParaRPr lang="en-US"/>
        </a:p>
      </dgm:t>
    </dgm:pt>
    <dgm:pt modelId="{7DE48AF7-341A-4E0B-90CA-6CFF201FF5A2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কম্পিউটার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মেমোরি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D951B75-F12A-476A-A332-0BC7E95791F1}" type="sibTrans" cxnId="{8A8F3814-BA68-4253-8160-CFD813878574}">
      <dgm:prSet/>
      <dgm:spPr/>
      <dgm:t>
        <a:bodyPr/>
        <a:lstStyle/>
        <a:p>
          <a:endParaRPr lang="en-US"/>
        </a:p>
      </dgm:t>
    </dgm:pt>
    <dgm:pt modelId="{925DA6DF-929E-4189-A566-CA9BC2348735}" type="parTrans" cxnId="{8A8F3814-BA68-4253-8160-CFD813878574}">
      <dgm:prSet/>
      <dgm:spPr/>
      <dgm:t>
        <a:bodyPr/>
        <a:lstStyle/>
        <a:p>
          <a:endParaRPr lang="en-US"/>
        </a:p>
      </dgm:t>
    </dgm:pt>
    <dgm:pt modelId="{6DA6EA36-9206-4867-8868-BD5BE374A783}" type="pres">
      <dgm:prSet presAssocID="{BCF33A39-9FC7-491C-B438-6BE7B3B279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01B4E61-9660-4D9E-A968-93CB10D94425}" type="pres">
      <dgm:prSet presAssocID="{7DE48AF7-341A-4E0B-90CA-6CFF201FF5A2}" presName="hierRoot1" presStyleCnt="0">
        <dgm:presLayoutVars>
          <dgm:hierBranch val="init"/>
        </dgm:presLayoutVars>
      </dgm:prSet>
      <dgm:spPr/>
    </dgm:pt>
    <dgm:pt modelId="{CB71A924-4124-4172-8519-0945B2E8C26D}" type="pres">
      <dgm:prSet presAssocID="{7DE48AF7-341A-4E0B-90CA-6CFF201FF5A2}" presName="rootComposite1" presStyleCnt="0"/>
      <dgm:spPr/>
    </dgm:pt>
    <dgm:pt modelId="{C9312F51-89F8-418B-88F9-4926E7AC9A59}" type="pres">
      <dgm:prSet presAssocID="{7DE48AF7-341A-4E0B-90CA-6CFF201FF5A2}" presName="rootText1" presStyleLbl="node0" presStyleIdx="0" presStyleCnt="1" custScaleY="50679" custLinFactNeighborX="-900" custLinFactNeighborY="-766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6991AB7-3A4E-4E1B-8A74-8E4B502C7FE2}" type="pres">
      <dgm:prSet presAssocID="{7DE48AF7-341A-4E0B-90CA-6CFF201FF5A2}" presName="rootConnector1" presStyleLbl="node1" presStyleIdx="0" presStyleCnt="0"/>
      <dgm:spPr/>
      <dgm:t>
        <a:bodyPr/>
        <a:lstStyle/>
        <a:p>
          <a:endParaRPr lang="en-US"/>
        </a:p>
      </dgm:t>
    </dgm:pt>
    <dgm:pt modelId="{C15B989D-7FC3-4835-A663-BD05C6343512}" type="pres">
      <dgm:prSet presAssocID="{7DE48AF7-341A-4E0B-90CA-6CFF201FF5A2}" presName="hierChild2" presStyleCnt="0"/>
      <dgm:spPr/>
    </dgm:pt>
    <dgm:pt modelId="{4605837D-3845-42D6-B832-3EE5574BE037}" type="pres">
      <dgm:prSet presAssocID="{6A662985-0A25-4195-B7A1-899218DCD936}" presName="Name37" presStyleLbl="parChTrans1D2" presStyleIdx="0" presStyleCnt="2"/>
      <dgm:spPr/>
      <dgm:t>
        <a:bodyPr/>
        <a:lstStyle/>
        <a:p>
          <a:endParaRPr lang="en-US"/>
        </a:p>
      </dgm:t>
    </dgm:pt>
    <dgm:pt modelId="{74D5A925-5466-4937-8654-BE0B96DBABA1}" type="pres">
      <dgm:prSet presAssocID="{BE9CDD34-C547-4C88-9158-F21E708C3F0C}" presName="hierRoot2" presStyleCnt="0">
        <dgm:presLayoutVars>
          <dgm:hierBranch val="init"/>
        </dgm:presLayoutVars>
      </dgm:prSet>
      <dgm:spPr/>
    </dgm:pt>
    <dgm:pt modelId="{46D77486-F266-48CF-B0EA-F73B89DF008B}" type="pres">
      <dgm:prSet presAssocID="{BE9CDD34-C547-4C88-9158-F21E708C3F0C}" presName="rootComposite" presStyleCnt="0"/>
      <dgm:spPr/>
    </dgm:pt>
    <dgm:pt modelId="{51C44A19-AAD6-4CF4-B8EC-66CAD068DFBC}" type="pres">
      <dgm:prSet presAssocID="{BE9CDD34-C547-4C88-9158-F21E708C3F0C}" presName="rootText" presStyleLbl="node2" presStyleIdx="0" presStyleCnt="2" custScaleY="69228" custLinFactNeighborX="1350" custLinFactNeighborY="52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A4C9FD-1F4F-4A6B-B4B7-5274E60FA1D3}" type="pres">
      <dgm:prSet presAssocID="{BE9CDD34-C547-4C88-9158-F21E708C3F0C}" presName="rootConnector" presStyleLbl="node2" presStyleIdx="0" presStyleCnt="2"/>
      <dgm:spPr/>
      <dgm:t>
        <a:bodyPr/>
        <a:lstStyle/>
        <a:p>
          <a:endParaRPr lang="en-US"/>
        </a:p>
      </dgm:t>
    </dgm:pt>
    <dgm:pt modelId="{B4290158-F989-4D3E-8547-5A31DC8BE936}" type="pres">
      <dgm:prSet presAssocID="{BE9CDD34-C547-4C88-9158-F21E708C3F0C}" presName="hierChild4" presStyleCnt="0"/>
      <dgm:spPr/>
    </dgm:pt>
    <dgm:pt modelId="{715D86B9-83B6-4247-8803-12F369012BB6}" type="pres">
      <dgm:prSet presAssocID="{BE9CDD34-C547-4C88-9158-F21E708C3F0C}" presName="hierChild5" presStyleCnt="0"/>
      <dgm:spPr/>
    </dgm:pt>
    <dgm:pt modelId="{5BEDC1F8-1233-4F48-8DF3-CC220B7603F9}" type="pres">
      <dgm:prSet presAssocID="{3DB02634-A712-488E-82DC-C87EF8A4BD59}" presName="Name37" presStyleLbl="parChTrans1D2" presStyleIdx="1" presStyleCnt="2"/>
      <dgm:spPr/>
      <dgm:t>
        <a:bodyPr/>
        <a:lstStyle/>
        <a:p>
          <a:endParaRPr lang="en-US"/>
        </a:p>
      </dgm:t>
    </dgm:pt>
    <dgm:pt modelId="{990CCB21-FF01-4749-81B1-1B6142AD456D}" type="pres">
      <dgm:prSet presAssocID="{A6579A0D-E7BC-4706-8CE1-7DAD4DA562FF}" presName="hierRoot2" presStyleCnt="0">
        <dgm:presLayoutVars>
          <dgm:hierBranch val="init"/>
        </dgm:presLayoutVars>
      </dgm:prSet>
      <dgm:spPr/>
    </dgm:pt>
    <dgm:pt modelId="{27B135AC-F1BF-4905-A3E3-4926FB40CFDB}" type="pres">
      <dgm:prSet presAssocID="{A6579A0D-E7BC-4706-8CE1-7DAD4DA562FF}" presName="rootComposite" presStyleCnt="0"/>
      <dgm:spPr/>
    </dgm:pt>
    <dgm:pt modelId="{A5741BFD-5918-42C8-86AE-6D4C21FF4F26}" type="pres">
      <dgm:prSet presAssocID="{A6579A0D-E7BC-4706-8CE1-7DAD4DA562FF}" presName="rootText" presStyleLbl="node2" presStyleIdx="1" presStyleCnt="2" custScaleY="68876" custLinFactNeighborY="72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8B6307-6022-4E60-A9E3-42FEA234D6C1}" type="pres">
      <dgm:prSet presAssocID="{A6579A0D-E7BC-4706-8CE1-7DAD4DA562FF}" presName="rootConnector" presStyleLbl="node2" presStyleIdx="1" presStyleCnt="2"/>
      <dgm:spPr/>
      <dgm:t>
        <a:bodyPr/>
        <a:lstStyle/>
        <a:p>
          <a:endParaRPr lang="en-US"/>
        </a:p>
      </dgm:t>
    </dgm:pt>
    <dgm:pt modelId="{B76F7733-8925-49FF-96FA-CA3124228C62}" type="pres">
      <dgm:prSet presAssocID="{A6579A0D-E7BC-4706-8CE1-7DAD4DA562FF}" presName="hierChild4" presStyleCnt="0"/>
      <dgm:spPr/>
    </dgm:pt>
    <dgm:pt modelId="{1F98A957-82D8-41D9-8727-1F147CCC34AE}" type="pres">
      <dgm:prSet presAssocID="{A6579A0D-E7BC-4706-8CE1-7DAD4DA562FF}" presName="hierChild5" presStyleCnt="0"/>
      <dgm:spPr/>
    </dgm:pt>
    <dgm:pt modelId="{66782F6C-30F6-4927-97E7-4EE8E73BC44C}" type="pres">
      <dgm:prSet presAssocID="{7DE48AF7-341A-4E0B-90CA-6CFF201FF5A2}" presName="hierChild3" presStyleCnt="0"/>
      <dgm:spPr/>
    </dgm:pt>
  </dgm:ptLst>
  <dgm:cxnLst>
    <dgm:cxn modelId="{AA90145E-092C-4A12-86DA-05A6D4F4D399}" type="presOf" srcId="{BCF33A39-9FC7-491C-B438-6BE7B3B279DC}" destId="{6DA6EA36-9206-4867-8868-BD5BE374A783}" srcOrd="0" destOrd="0" presId="urn:microsoft.com/office/officeart/2005/8/layout/orgChart1"/>
    <dgm:cxn modelId="{9B75A7FA-9873-4C4D-A2C5-0A5B0391F41A}" srcId="{7DE48AF7-341A-4E0B-90CA-6CFF201FF5A2}" destId="{A6579A0D-E7BC-4706-8CE1-7DAD4DA562FF}" srcOrd="1" destOrd="0" parTransId="{3DB02634-A712-488E-82DC-C87EF8A4BD59}" sibTransId="{BB2356D6-E2BD-4746-802F-3C26E54E1D06}"/>
    <dgm:cxn modelId="{C1CF8832-5F8F-44B4-8276-D10C3C206CC9}" type="presOf" srcId="{3DB02634-A712-488E-82DC-C87EF8A4BD59}" destId="{5BEDC1F8-1233-4F48-8DF3-CC220B7603F9}" srcOrd="0" destOrd="0" presId="urn:microsoft.com/office/officeart/2005/8/layout/orgChart1"/>
    <dgm:cxn modelId="{094EE96A-BF68-4A4E-9BC5-EAEE1C0915BA}" type="presOf" srcId="{7DE48AF7-341A-4E0B-90CA-6CFF201FF5A2}" destId="{E6991AB7-3A4E-4E1B-8A74-8E4B502C7FE2}" srcOrd="1" destOrd="0" presId="urn:microsoft.com/office/officeart/2005/8/layout/orgChart1"/>
    <dgm:cxn modelId="{D244A8D0-565D-4D0B-9E60-2A49139239EF}" type="presOf" srcId="{7DE48AF7-341A-4E0B-90CA-6CFF201FF5A2}" destId="{C9312F51-89F8-418B-88F9-4926E7AC9A59}" srcOrd="0" destOrd="0" presId="urn:microsoft.com/office/officeart/2005/8/layout/orgChart1"/>
    <dgm:cxn modelId="{73837356-62DD-417E-92E0-888D15D3938A}" type="presOf" srcId="{6A662985-0A25-4195-B7A1-899218DCD936}" destId="{4605837D-3845-42D6-B832-3EE5574BE037}" srcOrd="0" destOrd="0" presId="urn:microsoft.com/office/officeart/2005/8/layout/orgChart1"/>
    <dgm:cxn modelId="{8A8F3814-BA68-4253-8160-CFD813878574}" srcId="{BCF33A39-9FC7-491C-B438-6BE7B3B279DC}" destId="{7DE48AF7-341A-4E0B-90CA-6CFF201FF5A2}" srcOrd="0" destOrd="0" parTransId="{925DA6DF-929E-4189-A566-CA9BC2348735}" sibTransId="{8D951B75-F12A-476A-A332-0BC7E95791F1}"/>
    <dgm:cxn modelId="{B419F961-2B60-4322-81DA-BF0750BEE3F3}" type="presOf" srcId="{BE9CDD34-C547-4C88-9158-F21E708C3F0C}" destId="{51C44A19-AAD6-4CF4-B8EC-66CAD068DFBC}" srcOrd="0" destOrd="0" presId="urn:microsoft.com/office/officeart/2005/8/layout/orgChart1"/>
    <dgm:cxn modelId="{28812982-D232-4F5B-A492-F108DFEFA1AE}" srcId="{7DE48AF7-341A-4E0B-90CA-6CFF201FF5A2}" destId="{BE9CDD34-C547-4C88-9158-F21E708C3F0C}" srcOrd="0" destOrd="0" parTransId="{6A662985-0A25-4195-B7A1-899218DCD936}" sibTransId="{12D38518-8794-4583-93B2-19A37A52DF2D}"/>
    <dgm:cxn modelId="{C0DEF25F-58FA-4CE8-A82D-C468A8192578}" type="presOf" srcId="{A6579A0D-E7BC-4706-8CE1-7DAD4DA562FF}" destId="{588B6307-6022-4E60-A9E3-42FEA234D6C1}" srcOrd="1" destOrd="0" presId="urn:microsoft.com/office/officeart/2005/8/layout/orgChart1"/>
    <dgm:cxn modelId="{ADF48340-F9B1-4A68-BF4A-DC2759C90C01}" type="presOf" srcId="{BE9CDD34-C547-4C88-9158-F21E708C3F0C}" destId="{BDA4C9FD-1F4F-4A6B-B4B7-5274E60FA1D3}" srcOrd="1" destOrd="0" presId="urn:microsoft.com/office/officeart/2005/8/layout/orgChart1"/>
    <dgm:cxn modelId="{95BB04BF-96B3-4F05-A7BF-4AB664CDF3D3}" type="presOf" srcId="{A6579A0D-E7BC-4706-8CE1-7DAD4DA562FF}" destId="{A5741BFD-5918-42C8-86AE-6D4C21FF4F26}" srcOrd="0" destOrd="0" presId="urn:microsoft.com/office/officeart/2005/8/layout/orgChart1"/>
    <dgm:cxn modelId="{064DE361-6407-435B-A431-C2E90E69CFAA}" type="presParOf" srcId="{6DA6EA36-9206-4867-8868-BD5BE374A783}" destId="{401B4E61-9660-4D9E-A968-93CB10D94425}" srcOrd="0" destOrd="0" presId="urn:microsoft.com/office/officeart/2005/8/layout/orgChart1"/>
    <dgm:cxn modelId="{765CEC9B-C3F8-4A78-8FE3-F99902E759D7}" type="presParOf" srcId="{401B4E61-9660-4D9E-A968-93CB10D94425}" destId="{CB71A924-4124-4172-8519-0945B2E8C26D}" srcOrd="0" destOrd="0" presId="urn:microsoft.com/office/officeart/2005/8/layout/orgChart1"/>
    <dgm:cxn modelId="{E41ED08B-711E-4013-A088-38A40D91702C}" type="presParOf" srcId="{CB71A924-4124-4172-8519-0945B2E8C26D}" destId="{C9312F51-89F8-418B-88F9-4926E7AC9A59}" srcOrd="0" destOrd="0" presId="urn:microsoft.com/office/officeart/2005/8/layout/orgChart1"/>
    <dgm:cxn modelId="{34BCAF9D-0D46-425B-A055-FC9AF9E450EB}" type="presParOf" srcId="{CB71A924-4124-4172-8519-0945B2E8C26D}" destId="{E6991AB7-3A4E-4E1B-8A74-8E4B502C7FE2}" srcOrd="1" destOrd="0" presId="urn:microsoft.com/office/officeart/2005/8/layout/orgChart1"/>
    <dgm:cxn modelId="{6BBC9789-B9CC-494F-B90C-5C14D530517D}" type="presParOf" srcId="{401B4E61-9660-4D9E-A968-93CB10D94425}" destId="{C15B989D-7FC3-4835-A663-BD05C6343512}" srcOrd="1" destOrd="0" presId="urn:microsoft.com/office/officeart/2005/8/layout/orgChart1"/>
    <dgm:cxn modelId="{7840D3CA-8ABF-4CA2-8A58-71EAD5B3EC82}" type="presParOf" srcId="{C15B989D-7FC3-4835-A663-BD05C6343512}" destId="{4605837D-3845-42D6-B832-3EE5574BE037}" srcOrd="0" destOrd="0" presId="urn:microsoft.com/office/officeart/2005/8/layout/orgChart1"/>
    <dgm:cxn modelId="{B97D866A-C4AE-40FC-AA0F-AC6C52EDF223}" type="presParOf" srcId="{C15B989D-7FC3-4835-A663-BD05C6343512}" destId="{74D5A925-5466-4937-8654-BE0B96DBABA1}" srcOrd="1" destOrd="0" presId="urn:microsoft.com/office/officeart/2005/8/layout/orgChart1"/>
    <dgm:cxn modelId="{698277D4-C4BD-4E03-AD83-1E7E13B71414}" type="presParOf" srcId="{74D5A925-5466-4937-8654-BE0B96DBABA1}" destId="{46D77486-F266-48CF-B0EA-F73B89DF008B}" srcOrd="0" destOrd="0" presId="urn:microsoft.com/office/officeart/2005/8/layout/orgChart1"/>
    <dgm:cxn modelId="{B4410D6E-F970-496A-9DA3-06BB04979CB4}" type="presParOf" srcId="{46D77486-F266-48CF-B0EA-F73B89DF008B}" destId="{51C44A19-AAD6-4CF4-B8EC-66CAD068DFBC}" srcOrd="0" destOrd="0" presId="urn:microsoft.com/office/officeart/2005/8/layout/orgChart1"/>
    <dgm:cxn modelId="{86CBA031-A873-4547-B9DC-C471057AC793}" type="presParOf" srcId="{46D77486-F266-48CF-B0EA-F73B89DF008B}" destId="{BDA4C9FD-1F4F-4A6B-B4B7-5274E60FA1D3}" srcOrd="1" destOrd="0" presId="urn:microsoft.com/office/officeart/2005/8/layout/orgChart1"/>
    <dgm:cxn modelId="{C1A47C8F-4B78-4629-A342-279B7AE1AB32}" type="presParOf" srcId="{74D5A925-5466-4937-8654-BE0B96DBABA1}" destId="{B4290158-F989-4D3E-8547-5A31DC8BE936}" srcOrd="1" destOrd="0" presId="urn:microsoft.com/office/officeart/2005/8/layout/orgChart1"/>
    <dgm:cxn modelId="{D66D6D45-A93D-4742-BEFA-BEF4CF102508}" type="presParOf" srcId="{74D5A925-5466-4937-8654-BE0B96DBABA1}" destId="{715D86B9-83B6-4247-8803-12F369012BB6}" srcOrd="2" destOrd="0" presId="urn:microsoft.com/office/officeart/2005/8/layout/orgChart1"/>
    <dgm:cxn modelId="{E9CF0B4D-3283-4642-A4E2-F15CECA9B211}" type="presParOf" srcId="{C15B989D-7FC3-4835-A663-BD05C6343512}" destId="{5BEDC1F8-1233-4F48-8DF3-CC220B7603F9}" srcOrd="2" destOrd="0" presId="urn:microsoft.com/office/officeart/2005/8/layout/orgChart1"/>
    <dgm:cxn modelId="{63DC6F62-51BE-4ACD-960D-3ABF2CD6C77F}" type="presParOf" srcId="{C15B989D-7FC3-4835-A663-BD05C6343512}" destId="{990CCB21-FF01-4749-81B1-1B6142AD456D}" srcOrd="3" destOrd="0" presId="urn:microsoft.com/office/officeart/2005/8/layout/orgChart1"/>
    <dgm:cxn modelId="{05C10BA7-A18B-48F9-96D0-DEE58A6CC3AC}" type="presParOf" srcId="{990CCB21-FF01-4749-81B1-1B6142AD456D}" destId="{27B135AC-F1BF-4905-A3E3-4926FB40CFDB}" srcOrd="0" destOrd="0" presId="urn:microsoft.com/office/officeart/2005/8/layout/orgChart1"/>
    <dgm:cxn modelId="{45F2F2AE-4498-4852-B856-6A5CA9A74E08}" type="presParOf" srcId="{27B135AC-F1BF-4905-A3E3-4926FB40CFDB}" destId="{A5741BFD-5918-42C8-86AE-6D4C21FF4F26}" srcOrd="0" destOrd="0" presId="urn:microsoft.com/office/officeart/2005/8/layout/orgChart1"/>
    <dgm:cxn modelId="{82F26732-A117-48F7-84AF-14E776221CED}" type="presParOf" srcId="{27B135AC-F1BF-4905-A3E3-4926FB40CFDB}" destId="{588B6307-6022-4E60-A9E3-42FEA234D6C1}" srcOrd="1" destOrd="0" presId="urn:microsoft.com/office/officeart/2005/8/layout/orgChart1"/>
    <dgm:cxn modelId="{70E9CFC1-BC98-4E14-A883-A4566BCA3966}" type="presParOf" srcId="{990CCB21-FF01-4749-81B1-1B6142AD456D}" destId="{B76F7733-8925-49FF-96FA-CA3124228C62}" srcOrd="1" destOrd="0" presId="urn:microsoft.com/office/officeart/2005/8/layout/orgChart1"/>
    <dgm:cxn modelId="{C11D1C60-0AEF-4C11-BD89-B296892C8845}" type="presParOf" srcId="{990CCB21-FF01-4749-81B1-1B6142AD456D}" destId="{1F98A957-82D8-41D9-8727-1F147CCC34AE}" srcOrd="2" destOrd="0" presId="urn:microsoft.com/office/officeart/2005/8/layout/orgChart1"/>
    <dgm:cxn modelId="{B641F4A8-591A-4E4C-B744-EC2A8AF73E3E}" type="presParOf" srcId="{401B4E61-9660-4D9E-A968-93CB10D94425}" destId="{66782F6C-30F6-4927-97E7-4EE8E73BC44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3A039E-0E37-4C3A-A64D-F309D48A41F1}" type="doc">
      <dgm:prSet loTypeId="urn:microsoft.com/office/officeart/2008/layout/RadialCluster" loCatId="cycle" qsTypeId="urn:microsoft.com/office/officeart/2005/8/quickstyle/3d7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D666E4C-5A47-4903-93CD-50DF33403DCB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ভৌত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বৈশিষ্ট্য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অনুযায়ী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মেমোরি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977A2CA-4EB4-4AB6-9A88-7A6D3A68A540}" type="parTrans" cxnId="{895EF081-714E-4ED7-900F-D7572B24C325}">
      <dgm:prSet/>
      <dgm:spPr/>
      <dgm:t>
        <a:bodyPr/>
        <a:lstStyle/>
        <a:p>
          <a:endParaRPr lang="en-US"/>
        </a:p>
      </dgm:t>
    </dgm:pt>
    <dgm:pt modelId="{115B5A8E-6EA8-4D75-BB87-C97CB587EE7B}" type="sibTrans" cxnId="{895EF081-714E-4ED7-900F-D7572B24C325}">
      <dgm:prSet/>
      <dgm:spPr/>
      <dgm:t>
        <a:bodyPr/>
        <a:lstStyle/>
        <a:p>
          <a:endParaRPr lang="en-US"/>
        </a:p>
      </dgm:t>
    </dgm:pt>
    <dgm:pt modelId="{6CB9F868-BCE1-4B48-8EBF-49CE6B908513}">
      <dgm:prSet phldrT="[Text]" custT="1"/>
      <dgm:spPr/>
      <dgm:t>
        <a:bodyPr/>
        <a:lstStyle/>
        <a:p>
          <a:r>
            <a:rPr lang="en-US" sz="3200" baseline="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পরিবর্তন</a:t>
          </a:r>
          <a:r>
            <a:rPr lang="en-US" sz="3200" baseline="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aseline="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যোগ্য</a:t>
          </a:r>
          <a:r>
            <a:rPr lang="en-US" sz="3200" baseline="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aseline="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মেমোরি</a:t>
          </a:r>
          <a:endParaRPr lang="en-US" sz="3200" baseline="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BA4D4D1-B257-49D7-A25E-004DD6B2B945}" type="parTrans" cxnId="{DD82751F-F159-4FB6-87DA-F29EBBDB0D60}">
      <dgm:prSet/>
      <dgm:spPr/>
      <dgm:t>
        <a:bodyPr/>
        <a:lstStyle/>
        <a:p>
          <a:endParaRPr lang="en-US"/>
        </a:p>
      </dgm:t>
    </dgm:pt>
    <dgm:pt modelId="{3BA7FDE0-8BB4-413F-95E0-114FCE8A3AEF}" type="sibTrans" cxnId="{DD82751F-F159-4FB6-87DA-F29EBBDB0D60}">
      <dgm:prSet/>
      <dgm:spPr/>
      <dgm:t>
        <a:bodyPr/>
        <a:lstStyle/>
        <a:p>
          <a:endParaRPr lang="en-US"/>
        </a:p>
      </dgm:t>
    </dgm:pt>
    <dgm:pt modelId="{04483879-15CB-4AB4-A59A-B1B1F92629F2}">
      <dgm:prSet phldrT="[Text]" custT="1"/>
      <dgm:spPr/>
      <dgm:t>
        <a:bodyPr/>
        <a:lstStyle/>
        <a:p>
          <a:r>
            <a:rPr lang="en-US" sz="3000" baseline="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অপরিবর্তনীয়</a:t>
          </a:r>
          <a:r>
            <a:rPr lang="en-US" sz="3000" baseline="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aseline="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মেমোরি</a:t>
          </a:r>
          <a:endParaRPr lang="en-US" sz="3000" baseline="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D715E73-3F2D-4520-9CC5-1DFACD92CDF6}" type="parTrans" cxnId="{76E77524-AD13-4619-A136-B0EF5AD74D62}">
      <dgm:prSet/>
      <dgm:spPr/>
      <dgm:t>
        <a:bodyPr/>
        <a:lstStyle/>
        <a:p>
          <a:endParaRPr lang="en-US"/>
        </a:p>
      </dgm:t>
    </dgm:pt>
    <dgm:pt modelId="{99BE682D-8E78-48C8-9F25-C8BB7ED94343}" type="sibTrans" cxnId="{76E77524-AD13-4619-A136-B0EF5AD74D62}">
      <dgm:prSet/>
      <dgm:spPr/>
      <dgm:t>
        <a:bodyPr/>
        <a:lstStyle/>
        <a:p>
          <a:endParaRPr lang="en-US"/>
        </a:p>
      </dgm:t>
    </dgm:pt>
    <dgm:pt modelId="{93820F24-ADB8-4021-83CD-03CDDC540C58}">
      <dgm:prSet phldrT="[Text]" custT="1"/>
      <dgm:spPr/>
      <dgm:t>
        <a:bodyPr/>
        <a:lstStyle/>
        <a:p>
          <a:r>
            <a:rPr lang="en-US" sz="3200" baseline="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ধ্বংসাত্মক</a:t>
          </a:r>
          <a:endParaRPr lang="en-US" sz="3200" baseline="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3200" baseline="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মেমোরি</a:t>
          </a:r>
          <a:endParaRPr lang="en-US" sz="3200" baseline="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45D9762-F23D-4A82-9009-FD352E8F9B5D}" type="parTrans" cxnId="{56B90859-AE88-44B7-9D2D-D5100A5FBF7A}">
      <dgm:prSet/>
      <dgm:spPr/>
      <dgm:t>
        <a:bodyPr/>
        <a:lstStyle/>
        <a:p>
          <a:endParaRPr lang="en-US"/>
        </a:p>
      </dgm:t>
    </dgm:pt>
    <dgm:pt modelId="{1076124F-8F11-4A47-BF0D-BC137A62B987}" type="sibTrans" cxnId="{56B90859-AE88-44B7-9D2D-D5100A5FBF7A}">
      <dgm:prSet/>
      <dgm:spPr/>
      <dgm:t>
        <a:bodyPr/>
        <a:lstStyle/>
        <a:p>
          <a:endParaRPr lang="en-US"/>
        </a:p>
      </dgm:t>
    </dgm:pt>
    <dgm:pt modelId="{B1C7B602-6117-43C4-8EEC-7587A0351968}">
      <dgm:prSet custT="1"/>
      <dgm:spPr/>
      <dgm:t>
        <a:bodyPr/>
        <a:lstStyle/>
        <a:p>
          <a:r>
            <a:rPr lang="en-US" sz="3000" baseline="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অনুদ্বায়ী</a:t>
          </a:r>
          <a:r>
            <a:rPr lang="en-US" sz="3000" baseline="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aseline="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মেমোরি</a:t>
          </a:r>
          <a:endParaRPr lang="en-US" sz="3000" baseline="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A4CFC36-0EB4-4A87-ABB4-5EA06E9E6612}" type="parTrans" cxnId="{CCD07634-81F3-448D-9919-CEAC32D9E6A0}">
      <dgm:prSet/>
      <dgm:spPr/>
      <dgm:t>
        <a:bodyPr/>
        <a:lstStyle/>
        <a:p>
          <a:endParaRPr lang="en-US"/>
        </a:p>
      </dgm:t>
    </dgm:pt>
    <dgm:pt modelId="{F801EC4E-2ECF-4905-AA8D-3057E48DD487}" type="sibTrans" cxnId="{CCD07634-81F3-448D-9919-CEAC32D9E6A0}">
      <dgm:prSet/>
      <dgm:spPr/>
      <dgm:t>
        <a:bodyPr/>
        <a:lstStyle/>
        <a:p>
          <a:endParaRPr lang="en-US"/>
        </a:p>
      </dgm:t>
    </dgm:pt>
    <dgm:pt modelId="{08DB53E9-42D9-4AA0-83BF-59F9498072FF}">
      <dgm:prSet custT="1"/>
      <dgm:spPr/>
      <dgm:t>
        <a:bodyPr/>
        <a:lstStyle/>
        <a:p>
          <a:r>
            <a:rPr lang="en-US" sz="3000" baseline="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উদ্বায়ী</a:t>
          </a:r>
          <a:r>
            <a:rPr lang="en-US" sz="3000" baseline="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baseline="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মেমোরি</a:t>
          </a:r>
          <a:endParaRPr lang="en-US" sz="3000" baseline="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D9E4B98-6D4B-46F3-9CBF-BF9B036A9853}" type="sibTrans" cxnId="{DD400376-F11A-42EC-B2ED-0F14919012D5}">
      <dgm:prSet/>
      <dgm:spPr/>
      <dgm:t>
        <a:bodyPr/>
        <a:lstStyle/>
        <a:p>
          <a:endParaRPr lang="en-US"/>
        </a:p>
      </dgm:t>
    </dgm:pt>
    <dgm:pt modelId="{12049F96-725C-4716-A081-1C58423E58D7}" type="parTrans" cxnId="{DD400376-F11A-42EC-B2ED-0F14919012D5}">
      <dgm:prSet/>
      <dgm:spPr/>
      <dgm:t>
        <a:bodyPr/>
        <a:lstStyle/>
        <a:p>
          <a:endParaRPr lang="en-US"/>
        </a:p>
      </dgm:t>
    </dgm:pt>
    <dgm:pt modelId="{E4007CD0-847C-4C37-B40E-C786158B81D4}">
      <dgm:prSet custT="1"/>
      <dgm:spPr/>
      <dgm:t>
        <a:bodyPr/>
        <a:lstStyle/>
        <a:p>
          <a:r>
            <a:rPr lang="en-US" sz="3100" baseline="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অধ্বংসাত্মক</a:t>
          </a:r>
          <a:endParaRPr lang="en-US" sz="3100" baseline="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3100" baseline="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মেমোরি</a:t>
          </a:r>
          <a:endParaRPr lang="en-US" sz="3100" baseline="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855ACCF-9CDB-4016-BB1D-FDCCD6DD54FB}" type="parTrans" cxnId="{47CD8DAB-FA49-4A35-9485-08C0F083EED8}">
      <dgm:prSet/>
      <dgm:spPr/>
      <dgm:t>
        <a:bodyPr/>
        <a:lstStyle/>
        <a:p>
          <a:endParaRPr lang="en-US"/>
        </a:p>
      </dgm:t>
    </dgm:pt>
    <dgm:pt modelId="{9160D231-E51B-4465-B7B1-F3872126E4D0}" type="sibTrans" cxnId="{47CD8DAB-FA49-4A35-9485-08C0F083EED8}">
      <dgm:prSet/>
      <dgm:spPr/>
      <dgm:t>
        <a:bodyPr/>
        <a:lstStyle/>
        <a:p>
          <a:endParaRPr lang="en-US"/>
        </a:p>
      </dgm:t>
    </dgm:pt>
    <dgm:pt modelId="{79C33D5E-205B-47AF-BBEF-FAFA580EB876}" type="pres">
      <dgm:prSet presAssocID="{873A039E-0E37-4C3A-A64D-F309D48A41F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1CFA8B1-7CBC-4450-9E2B-5F445CFE4234}" type="pres">
      <dgm:prSet presAssocID="{2D666E4C-5A47-4903-93CD-50DF33403DCB}" presName="singleCycle" presStyleCnt="0"/>
      <dgm:spPr/>
    </dgm:pt>
    <dgm:pt modelId="{743E9376-0246-46AA-9336-5C11CAD0CA0F}" type="pres">
      <dgm:prSet presAssocID="{2D666E4C-5A47-4903-93CD-50DF33403DCB}" presName="singleCenter" presStyleLbl="node1" presStyleIdx="0" presStyleCnt="7" custScaleX="119430" custLinFactNeighborY="-1242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44805872-B3A6-4308-9216-BF37C1ABE90D}" type="pres">
      <dgm:prSet presAssocID="{0BA4D4D1-B257-49D7-A25E-004DD6B2B945}" presName="Name56" presStyleLbl="parChTrans1D2" presStyleIdx="0" presStyleCnt="6"/>
      <dgm:spPr/>
      <dgm:t>
        <a:bodyPr/>
        <a:lstStyle/>
        <a:p>
          <a:endParaRPr lang="en-US"/>
        </a:p>
      </dgm:t>
    </dgm:pt>
    <dgm:pt modelId="{28178CA1-0AC0-4340-8F34-204C8B5C562C}" type="pres">
      <dgm:prSet presAssocID="{6CB9F868-BCE1-4B48-8EBF-49CE6B908513}" presName="text0" presStyleLbl="node1" presStyleIdx="1" presStyleCnt="7" custScaleX="167568" custRadScaleRad="99791" custRadScaleInc="-118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37CCBD-118A-4DCF-B1DD-77D06146E02E}" type="pres">
      <dgm:prSet presAssocID="{AD715E73-3F2D-4520-9CC5-1DFACD92CDF6}" presName="Name56" presStyleLbl="parChTrans1D2" presStyleIdx="1" presStyleCnt="6"/>
      <dgm:spPr/>
      <dgm:t>
        <a:bodyPr/>
        <a:lstStyle/>
        <a:p>
          <a:endParaRPr lang="en-US"/>
        </a:p>
      </dgm:t>
    </dgm:pt>
    <dgm:pt modelId="{01ED4CC2-EEBE-4267-8CBF-FABD24733443}" type="pres">
      <dgm:prSet presAssocID="{04483879-15CB-4AB4-A59A-B1B1F92629F2}" presName="text0" presStyleLbl="node1" presStyleIdx="2" presStyleCnt="7" custScaleX="187090" custRadScaleRad="114208" custRadScaleInc="-93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45CD98-637E-4969-BD0C-3199F28596D1}" type="pres">
      <dgm:prSet presAssocID="{12049F96-725C-4716-A081-1C58423E58D7}" presName="Name56" presStyleLbl="parChTrans1D2" presStyleIdx="2" presStyleCnt="6"/>
      <dgm:spPr/>
      <dgm:t>
        <a:bodyPr/>
        <a:lstStyle/>
        <a:p>
          <a:endParaRPr lang="en-US"/>
        </a:p>
      </dgm:t>
    </dgm:pt>
    <dgm:pt modelId="{8C7D9022-01ED-4D0D-8BF9-17AFBB9A3604}" type="pres">
      <dgm:prSet presAssocID="{08DB53E9-42D9-4AA0-83BF-59F9498072FF}" presName="text0" presStyleLbl="node1" presStyleIdx="3" presStyleCnt="7" custScaleX="167339" custRadScaleRad="106347" custRadScaleInc="-115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45C0A6-D1E5-45BB-8AC2-601F9079315D}" type="pres">
      <dgm:prSet presAssocID="{0A4CFC36-0EB4-4A87-ABB4-5EA06E9E6612}" presName="Name56" presStyleLbl="parChTrans1D2" presStyleIdx="3" presStyleCnt="6"/>
      <dgm:spPr/>
      <dgm:t>
        <a:bodyPr/>
        <a:lstStyle/>
        <a:p>
          <a:endParaRPr lang="en-US"/>
        </a:p>
      </dgm:t>
    </dgm:pt>
    <dgm:pt modelId="{45A2650D-FBC5-471F-A419-094327B951B4}" type="pres">
      <dgm:prSet presAssocID="{B1C7B602-6117-43C4-8EEC-7587A0351968}" presName="text0" presStyleLbl="node1" presStyleIdx="4" presStyleCnt="7" custScaleX="158607" custRadScaleRad="975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010B58-F722-446D-801D-97C8F4EF005B}" type="pres">
      <dgm:prSet presAssocID="{045D9762-F23D-4A82-9009-FD352E8F9B5D}" presName="Name56" presStyleLbl="parChTrans1D2" presStyleIdx="4" presStyleCnt="6"/>
      <dgm:spPr/>
      <dgm:t>
        <a:bodyPr/>
        <a:lstStyle/>
        <a:p>
          <a:endParaRPr lang="en-US"/>
        </a:p>
      </dgm:t>
    </dgm:pt>
    <dgm:pt modelId="{6F64529A-ED1A-4782-8FAC-DE8EC9F70218}" type="pres">
      <dgm:prSet presAssocID="{93820F24-ADB8-4021-83CD-03CDDC540C58}" presName="text0" presStyleLbl="node1" presStyleIdx="5" presStyleCnt="7" custScaleX="144397" custRadScaleRad="103850" custRadScaleInc="92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C1D73A-66B3-4D6F-A831-463292EED23C}" type="pres">
      <dgm:prSet presAssocID="{F855ACCF-9CDB-4016-BB1D-FDCCD6DD54FB}" presName="Name56" presStyleLbl="parChTrans1D2" presStyleIdx="5" presStyleCnt="6"/>
      <dgm:spPr/>
      <dgm:t>
        <a:bodyPr/>
        <a:lstStyle/>
        <a:p>
          <a:endParaRPr lang="en-US"/>
        </a:p>
      </dgm:t>
    </dgm:pt>
    <dgm:pt modelId="{CB3EC01E-7C9D-41D2-869D-A18C1AB8D1E9}" type="pres">
      <dgm:prSet presAssocID="{E4007CD0-847C-4C37-B40E-C786158B81D4}" presName="text0" presStyleLbl="node1" presStyleIdx="6" presStyleCnt="7" custScaleX="156751" custRadScaleRad="108398" custRadScaleInc="-135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7A3D3B-EFCA-4653-BC67-5370713BABEE}" type="presOf" srcId="{08DB53E9-42D9-4AA0-83BF-59F9498072FF}" destId="{8C7D9022-01ED-4D0D-8BF9-17AFBB9A3604}" srcOrd="0" destOrd="0" presId="urn:microsoft.com/office/officeart/2008/layout/RadialCluster"/>
    <dgm:cxn modelId="{56B90859-AE88-44B7-9D2D-D5100A5FBF7A}" srcId="{2D666E4C-5A47-4903-93CD-50DF33403DCB}" destId="{93820F24-ADB8-4021-83CD-03CDDC540C58}" srcOrd="4" destOrd="0" parTransId="{045D9762-F23D-4A82-9009-FD352E8F9B5D}" sibTransId="{1076124F-8F11-4A47-BF0D-BC137A62B987}"/>
    <dgm:cxn modelId="{2FD3CADD-665C-422E-BD36-FB1D896B5CB9}" type="presOf" srcId="{04483879-15CB-4AB4-A59A-B1B1F92629F2}" destId="{01ED4CC2-EEBE-4267-8CBF-FABD24733443}" srcOrd="0" destOrd="0" presId="urn:microsoft.com/office/officeart/2008/layout/RadialCluster"/>
    <dgm:cxn modelId="{098DE888-3175-4065-A78A-F72F10986CFD}" type="presOf" srcId="{12049F96-725C-4716-A081-1C58423E58D7}" destId="{8F45CD98-637E-4969-BD0C-3199F28596D1}" srcOrd="0" destOrd="0" presId="urn:microsoft.com/office/officeart/2008/layout/RadialCluster"/>
    <dgm:cxn modelId="{47CD8DAB-FA49-4A35-9485-08C0F083EED8}" srcId="{2D666E4C-5A47-4903-93CD-50DF33403DCB}" destId="{E4007CD0-847C-4C37-B40E-C786158B81D4}" srcOrd="5" destOrd="0" parTransId="{F855ACCF-9CDB-4016-BB1D-FDCCD6DD54FB}" sibTransId="{9160D231-E51B-4465-B7B1-F3872126E4D0}"/>
    <dgm:cxn modelId="{76E77524-AD13-4619-A136-B0EF5AD74D62}" srcId="{2D666E4C-5A47-4903-93CD-50DF33403DCB}" destId="{04483879-15CB-4AB4-A59A-B1B1F92629F2}" srcOrd="1" destOrd="0" parTransId="{AD715E73-3F2D-4520-9CC5-1DFACD92CDF6}" sibTransId="{99BE682D-8E78-48C8-9F25-C8BB7ED94343}"/>
    <dgm:cxn modelId="{CCD07634-81F3-448D-9919-CEAC32D9E6A0}" srcId="{2D666E4C-5A47-4903-93CD-50DF33403DCB}" destId="{B1C7B602-6117-43C4-8EEC-7587A0351968}" srcOrd="3" destOrd="0" parTransId="{0A4CFC36-0EB4-4A87-ABB4-5EA06E9E6612}" sibTransId="{F801EC4E-2ECF-4905-AA8D-3057E48DD487}"/>
    <dgm:cxn modelId="{DE649772-E8D9-4E79-80A1-6FB33FC5FEC5}" type="presOf" srcId="{AD715E73-3F2D-4520-9CC5-1DFACD92CDF6}" destId="{1D37CCBD-118A-4DCF-B1DD-77D06146E02E}" srcOrd="0" destOrd="0" presId="urn:microsoft.com/office/officeart/2008/layout/RadialCluster"/>
    <dgm:cxn modelId="{DD82751F-F159-4FB6-87DA-F29EBBDB0D60}" srcId="{2D666E4C-5A47-4903-93CD-50DF33403DCB}" destId="{6CB9F868-BCE1-4B48-8EBF-49CE6B908513}" srcOrd="0" destOrd="0" parTransId="{0BA4D4D1-B257-49D7-A25E-004DD6B2B945}" sibTransId="{3BA7FDE0-8BB4-413F-95E0-114FCE8A3AEF}"/>
    <dgm:cxn modelId="{A69C79E6-13A6-4C37-AD15-A29906B381F3}" type="presOf" srcId="{873A039E-0E37-4C3A-A64D-F309D48A41F1}" destId="{79C33D5E-205B-47AF-BBEF-FAFA580EB876}" srcOrd="0" destOrd="0" presId="urn:microsoft.com/office/officeart/2008/layout/RadialCluster"/>
    <dgm:cxn modelId="{9D838CEE-62AA-49AB-9DD9-F0BC89D8A804}" type="presOf" srcId="{E4007CD0-847C-4C37-B40E-C786158B81D4}" destId="{CB3EC01E-7C9D-41D2-869D-A18C1AB8D1E9}" srcOrd="0" destOrd="0" presId="urn:microsoft.com/office/officeart/2008/layout/RadialCluster"/>
    <dgm:cxn modelId="{DD400376-F11A-42EC-B2ED-0F14919012D5}" srcId="{2D666E4C-5A47-4903-93CD-50DF33403DCB}" destId="{08DB53E9-42D9-4AA0-83BF-59F9498072FF}" srcOrd="2" destOrd="0" parTransId="{12049F96-725C-4716-A081-1C58423E58D7}" sibTransId="{9D9E4B98-6D4B-46F3-9CBF-BF9B036A9853}"/>
    <dgm:cxn modelId="{4B5AB241-227B-44F4-8B4E-B473E67B6386}" type="presOf" srcId="{045D9762-F23D-4A82-9009-FD352E8F9B5D}" destId="{81010B58-F722-446D-801D-97C8F4EF005B}" srcOrd="0" destOrd="0" presId="urn:microsoft.com/office/officeart/2008/layout/RadialCluster"/>
    <dgm:cxn modelId="{895EF081-714E-4ED7-900F-D7572B24C325}" srcId="{873A039E-0E37-4C3A-A64D-F309D48A41F1}" destId="{2D666E4C-5A47-4903-93CD-50DF33403DCB}" srcOrd="0" destOrd="0" parTransId="{E977A2CA-4EB4-4AB6-9A88-7A6D3A68A540}" sibTransId="{115B5A8E-6EA8-4D75-BB87-C97CB587EE7B}"/>
    <dgm:cxn modelId="{4D50B4C2-020F-4427-B73A-618F947C8093}" type="presOf" srcId="{0BA4D4D1-B257-49D7-A25E-004DD6B2B945}" destId="{44805872-B3A6-4308-9216-BF37C1ABE90D}" srcOrd="0" destOrd="0" presId="urn:microsoft.com/office/officeart/2008/layout/RadialCluster"/>
    <dgm:cxn modelId="{4E425B0D-CC06-4189-98CD-231A48B496CA}" type="presOf" srcId="{93820F24-ADB8-4021-83CD-03CDDC540C58}" destId="{6F64529A-ED1A-4782-8FAC-DE8EC9F70218}" srcOrd="0" destOrd="0" presId="urn:microsoft.com/office/officeart/2008/layout/RadialCluster"/>
    <dgm:cxn modelId="{FE481451-8742-469B-B2B7-1DC7067D0C03}" type="presOf" srcId="{2D666E4C-5A47-4903-93CD-50DF33403DCB}" destId="{743E9376-0246-46AA-9336-5C11CAD0CA0F}" srcOrd="0" destOrd="0" presId="urn:microsoft.com/office/officeart/2008/layout/RadialCluster"/>
    <dgm:cxn modelId="{EEBD2B9F-CAC4-439A-AC2C-AEB673A979BB}" type="presOf" srcId="{6CB9F868-BCE1-4B48-8EBF-49CE6B908513}" destId="{28178CA1-0AC0-4340-8F34-204C8B5C562C}" srcOrd="0" destOrd="0" presId="urn:microsoft.com/office/officeart/2008/layout/RadialCluster"/>
    <dgm:cxn modelId="{CD653598-A73C-499D-9987-14B955F0B397}" type="presOf" srcId="{F855ACCF-9CDB-4016-BB1D-FDCCD6DD54FB}" destId="{A6C1D73A-66B3-4D6F-A831-463292EED23C}" srcOrd="0" destOrd="0" presId="urn:microsoft.com/office/officeart/2008/layout/RadialCluster"/>
    <dgm:cxn modelId="{29E20E05-2118-4F6B-A310-4C233274C71B}" type="presOf" srcId="{B1C7B602-6117-43C4-8EEC-7587A0351968}" destId="{45A2650D-FBC5-471F-A419-094327B951B4}" srcOrd="0" destOrd="0" presId="urn:microsoft.com/office/officeart/2008/layout/RadialCluster"/>
    <dgm:cxn modelId="{B4B9C86E-BE30-444A-BC11-92136E563654}" type="presOf" srcId="{0A4CFC36-0EB4-4A87-ABB4-5EA06E9E6612}" destId="{3D45C0A6-D1E5-45BB-8AC2-601F9079315D}" srcOrd="0" destOrd="0" presId="urn:microsoft.com/office/officeart/2008/layout/RadialCluster"/>
    <dgm:cxn modelId="{708629BB-60B3-46EC-8DC2-6CA45245D8AB}" type="presParOf" srcId="{79C33D5E-205B-47AF-BBEF-FAFA580EB876}" destId="{41CFA8B1-7CBC-4450-9E2B-5F445CFE4234}" srcOrd="0" destOrd="0" presId="urn:microsoft.com/office/officeart/2008/layout/RadialCluster"/>
    <dgm:cxn modelId="{A888C43C-7561-467C-98E0-B220D2BFEE46}" type="presParOf" srcId="{41CFA8B1-7CBC-4450-9E2B-5F445CFE4234}" destId="{743E9376-0246-46AA-9336-5C11CAD0CA0F}" srcOrd="0" destOrd="0" presId="urn:microsoft.com/office/officeart/2008/layout/RadialCluster"/>
    <dgm:cxn modelId="{8DEB86FC-F35B-488B-A7F9-7202C29EE764}" type="presParOf" srcId="{41CFA8B1-7CBC-4450-9E2B-5F445CFE4234}" destId="{44805872-B3A6-4308-9216-BF37C1ABE90D}" srcOrd="1" destOrd="0" presId="urn:microsoft.com/office/officeart/2008/layout/RadialCluster"/>
    <dgm:cxn modelId="{DD3DDC6F-D629-4CAD-BD2B-3765E94A2A6B}" type="presParOf" srcId="{41CFA8B1-7CBC-4450-9E2B-5F445CFE4234}" destId="{28178CA1-0AC0-4340-8F34-204C8B5C562C}" srcOrd="2" destOrd="0" presId="urn:microsoft.com/office/officeart/2008/layout/RadialCluster"/>
    <dgm:cxn modelId="{D9EDF040-0484-46C1-BB60-65BD546FC7A1}" type="presParOf" srcId="{41CFA8B1-7CBC-4450-9E2B-5F445CFE4234}" destId="{1D37CCBD-118A-4DCF-B1DD-77D06146E02E}" srcOrd="3" destOrd="0" presId="urn:microsoft.com/office/officeart/2008/layout/RadialCluster"/>
    <dgm:cxn modelId="{C16DDA26-0AFF-4B69-988E-960AF37012CE}" type="presParOf" srcId="{41CFA8B1-7CBC-4450-9E2B-5F445CFE4234}" destId="{01ED4CC2-EEBE-4267-8CBF-FABD24733443}" srcOrd="4" destOrd="0" presId="urn:microsoft.com/office/officeart/2008/layout/RadialCluster"/>
    <dgm:cxn modelId="{E4BD5425-9DBC-4F33-AD12-4CDB9638E097}" type="presParOf" srcId="{41CFA8B1-7CBC-4450-9E2B-5F445CFE4234}" destId="{8F45CD98-637E-4969-BD0C-3199F28596D1}" srcOrd="5" destOrd="0" presId="urn:microsoft.com/office/officeart/2008/layout/RadialCluster"/>
    <dgm:cxn modelId="{D9BDD570-2360-455D-A74F-6D0B3E9D03DF}" type="presParOf" srcId="{41CFA8B1-7CBC-4450-9E2B-5F445CFE4234}" destId="{8C7D9022-01ED-4D0D-8BF9-17AFBB9A3604}" srcOrd="6" destOrd="0" presId="urn:microsoft.com/office/officeart/2008/layout/RadialCluster"/>
    <dgm:cxn modelId="{E9EF357C-AC8A-4D4F-A1FD-BF29B3BF0AF9}" type="presParOf" srcId="{41CFA8B1-7CBC-4450-9E2B-5F445CFE4234}" destId="{3D45C0A6-D1E5-45BB-8AC2-601F9079315D}" srcOrd="7" destOrd="0" presId="urn:microsoft.com/office/officeart/2008/layout/RadialCluster"/>
    <dgm:cxn modelId="{FF70C98A-939B-4016-B8FA-476613FCFF91}" type="presParOf" srcId="{41CFA8B1-7CBC-4450-9E2B-5F445CFE4234}" destId="{45A2650D-FBC5-471F-A419-094327B951B4}" srcOrd="8" destOrd="0" presId="urn:microsoft.com/office/officeart/2008/layout/RadialCluster"/>
    <dgm:cxn modelId="{96E564E9-6119-4F2D-8FF9-DAA40E34EE19}" type="presParOf" srcId="{41CFA8B1-7CBC-4450-9E2B-5F445CFE4234}" destId="{81010B58-F722-446D-801D-97C8F4EF005B}" srcOrd="9" destOrd="0" presId="urn:microsoft.com/office/officeart/2008/layout/RadialCluster"/>
    <dgm:cxn modelId="{998B5960-C611-4366-992F-89A3D00F9ECD}" type="presParOf" srcId="{41CFA8B1-7CBC-4450-9E2B-5F445CFE4234}" destId="{6F64529A-ED1A-4782-8FAC-DE8EC9F70218}" srcOrd="10" destOrd="0" presId="urn:microsoft.com/office/officeart/2008/layout/RadialCluster"/>
    <dgm:cxn modelId="{0729F42B-726C-4F5B-B9A1-0E9B7F1D6A66}" type="presParOf" srcId="{41CFA8B1-7CBC-4450-9E2B-5F445CFE4234}" destId="{A6C1D73A-66B3-4D6F-A831-463292EED23C}" srcOrd="11" destOrd="0" presId="urn:microsoft.com/office/officeart/2008/layout/RadialCluster"/>
    <dgm:cxn modelId="{CBDB9CD4-B9B7-4744-B93A-F450C3BAC817}" type="presParOf" srcId="{41CFA8B1-7CBC-4450-9E2B-5F445CFE4234}" destId="{CB3EC01E-7C9D-41D2-869D-A18C1AB8D1E9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EDC1F8-1233-4F48-8DF3-CC220B7603F9}">
      <dsp:nvSpPr>
        <dsp:cNvPr id="0" name=""/>
        <dsp:cNvSpPr/>
      </dsp:nvSpPr>
      <dsp:spPr>
        <a:xfrm>
          <a:off x="3325505" y="1137474"/>
          <a:ext cx="1862105" cy="8623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3862"/>
              </a:lnTo>
              <a:lnTo>
                <a:pt x="1862105" y="543862"/>
              </a:lnTo>
              <a:lnTo>
                <a:pt x="1862105" y="86230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05837D-3845-42D6-B832-3EE5574BE037}">
      <dsp:nvSpPr>
        <dsp:cNvPr id="0" name=""/>
        <dsp:cNvSpPr/>
      </dsp:nvSpPr>
      <dsp:spPr>
        <a:xfrm>
          <a:off x="1558931" y="1137474"/>
          <a:ext cx="1766574" cy="832336"/>
        </a:xfrm>
        <a:custGeom>
          <a:avLst/>
          <a:gdLst/>
          <a:ahLst/>
          <a:cxnLst/>
          <a:rect l="0" t="0" r="0" b="0"/>
          <a:pathLst>
            <a:path>
              <a:moveTo>
                <a:pt x="1766574" y="0"/>
              </a:moveTo>
              <a:lnTo>
                <a:pt x="1766574" y="513898"/>
              </a:lnTo>
              <a:lnTo>
                <a:pt x="0" y="513898"/>
              </a:lnTo>
              <a:lnTo>
                <a:pt x="0" y="83233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312F51-89F8-418B-88F9-4926E7AC9A59}">
      <dsp:nvSpPr>
        <dsp:cNvPr id="0" name=""/>
        <dsp:cNvSpPr/>
      </dsp:nvSpPr>
      <dsp:spPr>
        <a:xfrm>
          <a:off x="1809132" y="368992"/>
          <a:ext cx="3032745" cy="7684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কম্পিউটার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মেমোরি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09132" y="368992"/>
        <a:ext cx="3032745" cy="768482"/>
      </dsp:txXfrm>
    </dsp:sp>
    <dsp:sp modelId="{51C44A19-AAD6-4CF4-B8EC-66CAD068DFBC}">
      <dsp:nvSpPr>
        <dsp:cNvPr id="0" name=""/>
        <dsp:cNvSpPr/>
      </dsp:nvSpPr>
      <dsp:spPr>
        <a:xfrm>
          <a:off x="42558" y="1969811"/>
          <a:ext cx="3032745" cy="104975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মূল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/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প্রাইমারি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মেমোরি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2558" y="1969811"/>
        <a:ext cx="3032745" cy="1049754"/>
      </dsp:txXfrm>
    </dsp:sp>
    <dsp:sp modelId="{A5741BFD-5918-42C8-86AE-6D4C21FF4F26}">
      <dsp:nvSpPr>
        <dsp:cNvPr id="0" name=""/>
        <dsp:cNvSpPr/>
      </dsp:nvSpPr>
      <dsp:spPr>
        <a:xfrm>
          <a:off x="3671238" y="1999775"/>
          <a:ext cx="3032745" cy="10444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সাহায্যকারী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/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সেকেন্ডারি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মেমোরি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71238" y="1999775"/>
        <a:ext cx="3032745" cy="10444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3E9376-0246-46AA-9336-5C11CAD0CA0F}">
      <dsp:nvSpPr>
        <dsp:cNvPr id="0" name=""/>
        <dsp:cNvSpPr/>
      </dsp:nvSpPr>
      <dsp:spPr>
        <a:xfrm>
          <a:off x="3430923" y="1804305"/>
          <a:ext cx="1900927" cy="159166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ভৌত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বৈশিষ্ট্য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অনুযায়ী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মেমোরি</a:t>
          </a:r>
          <a:endParaRPr lang="en-US" sz="3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08622" y="1882004"/>
        <a:ext cx="1745529" cy="1436268"/>
      </dsp:txXfrm>
    </dsp:sp>
    <dsp:sp modelId="{44805872-B3A6-4308-9216-BF37C1ABE90D}">
      <dsp:nvSpPr>
        <dsp:cNvPr id="0" name=""/>
        <dsp:cNvSpPr/>
      </dsp:nvSpPr>
      <dsp:spPr>
        <a:xfrm rot="15982052">
          <a:off x="3942510" y="1439823"/>
          <a:ext cx="73043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30431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178CA1-0AC0-4340-8F34-204C8B5C562C}">
      <dsp:nvSpPr>
        <dsp:cNvPr id="0" name=""/>
        <dsp:cNvSpPr/>
      </dsp:nvSpPr>
      <dsp:spPr>
        <a:xfrm>
          <a:off x="3357251" y="8924"/>
          <a:ext cx="1786973" cy="1066416"/>
        </a:xfrm>
        <a:prstGeom prst="roundRect">
          <a:avLst/>
        </a:prstGeom>
        <a:solidFill>
          <a:schemeClr val="accent4">
            <a:hueOff val="1732615"/>
            <a:satOff val="-7995"/>
            <a:lumOff val="29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baseline="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পরিবর্তন</a:t>
          </a:r>
          <a:r>
            <a:rPr lang="en-US" sz="3200" kern="1200" baseline="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baseline="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যোগ্য</a:t>
          </a:r>
          <a:r>
            <a:rPr lang="en-US" sz="3200" kern="1200" baseline="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baseline="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মেমোরি</a:t>
          </a:r>
          <a:endParaRPr lang="en-US" sz="3200" kern="1200" baseline="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09309" y="60982"/>
        <a:ext cx="1682857" cy="962300"/>
      </dsp:txXfrm>
    </dsp:sp>
    <dsp:sp modelId="{1D37CCBD-118A-4DCF-B1DD-77D06146E02E}">
      <dsp:nvSpPr>
        <dsp:cNvPr id="0" name=""/>
        <dsp:cNvSpPr/>
      </dsp:nvSpPr>
      <dsp:spPr>
        <a:xfrm rot="19695306">
          <a:off x="5312329" y="1943435"/>
          <a:ext cx="26098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0982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ED4CC2-EEBE-4267-8CBF-FABD24733443}">
      <dsp:nvSpPr>
        <dsp:cNvPr id="0" name=""/>
        <dsp:cNvSpPr/>
      </dsp:nvSpPr>
      <dsp:spPr>
        <a:xfrm>
          <a:off x="5418036" y="808361"/>
          <a:ext cx="1995159" cy="1066416"/>
        </a:xfrm>
        <a:prstGeom prst="round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baseline="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অপরিবর্তনীয়</a:t>
          </a:r>
          <a:r>
            <a:rPr lang="en-US" sz="3000" kern="1200" baseline="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baseline="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মেমোরি</a:t>
          </a:r>
          <a:endParaRPr lang="en-US" sz="3000" kern="1200" baseline="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470094" y="860419"/>
        <a:ext cx="1891043" cy="962300"/>
      </dsp:txXfrm>
    </dsp:sp>
    <dsp:sp modelId="{8F45CD98-637E-4969-BD0C-3199F28596D1}">
      <dsp:nvSpPr>
        <dsp:cNvPr id="0" name=""/>
        <dsp:cNvSpPr/>
      </dsp:nvSpPr>
      <dsp:spPr>
        <a:xfrm rot="1663436">
          <a:off x="5320605" y="3145220"/>
          <a:ext cx="19590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5909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7D9022-01ED-4D0D-8BF9-17AFBB9A3604}">
      <dsp:nvSpPr>
        <dsp:cNvPr id="0" name=""/>
        <dsp:cNvSpPr/>
      </dsp:nvSpPr>
      <dsp:spPr>
        <a:xfrm>
          <a:off x="5505269" y="3126506"/>
          <a:ext cx="1784531" cy="1066416"/>
        </a:xfrm>
        <a:prstGeom prst="round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baseline="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উদ্বায়ী</a:t>
          </a:r>
          <a:r>
            <a:rPr lang="en-US" sz="3000" kern="1200" baseline="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baseline="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মেমোরি</a:t>
          </a:r>
          <a:endParaRPr lang="en-US" sz="3000" kern="1200" baseline="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57327" y="3178564"/>
        <a:ext cx="1680415" cy="962300"/>
      </dsp:txXfrm>
    </dsp:sp>
    <dsp:sp modelId="{3D45C0A6-D1E5-45BB-8AC2-601F9079315D}">
      <dsp:nvSpPr>
        <dsp:cNvPr id="0" name=""/>
        <dsp:cNvSpPr/>
      </dsp:nvSpPr>
      <dsp:spPr>
        <a:xfrm rot="5400000">
          <a:off x="3986340" y="3791019"/>
          <a:ext cx="79009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90093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A2650D-FBC5-471F-A419-094327B951B4}">
      <dsp:nvSpPr>
        <dsp:cNvPr id="0" name=""/>
        <dsp:cNvSpPr/>
      </dsp:nvSpPr>
      <dsp:spPr>
        <a:xfrm>
          <a:off x="3535681" y="4186065"/>
          <a:ext cx="1691411" cy="1066416"/>
        </a:xfrm>
        <a:prstGeom prst="roundRect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baseline="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অনুদ্বায়ী</a:t>
          </a:r>
          <a:r>
            <a:rPr lang="en-US" sz="3000" kern="1200" baseline="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baseline="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মেমোরি</a:t>
          </a:r>
          <a:endParaRPr lang="en-US" sz="3000" kern="1200" baseline="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87739" y="4238123"/>
        <a:ext cx="1587295" cy="962300"/>
      </dsp:txXfrm>
    </dsp:sp>
    <dsp:sp modelId="{81010B58-F722-446D-801D-97C8F4EF005B}">
      <dsp:nvSpPr>
        <dsp:cNvPr id="0" name=""/>
        <dsp:cNvSpPr/>
      </dsp:nvSpPr>
      <dsp:spPr>
        <a:xfrm rot="9093917">
          <a:off x="3178286" y="3178806"/>
          <a:ext cx="26885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8853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64529A-ED1A-4782-8FAC-DE8EC9F70218}">
      <dsp:nvSpPr>
        <dsp:cNvPr id="0" name=""/>
        <dsp:cNvSpPr/>
      </dsp:nvSpPr>
      <dsp:spPr>
        <a:xfrm>
          <a:off x="1654630" y="3126512"/>
          <a:ext cx="1539873" cy="1066416"/>
        </a:xfrm>
        <a:prstGeom prst="roundRect">
          <a:avLst/>
        </a:prstGeom>
        <a:solidFill>
          <a:schemeClr val="accent4">
            <a:hueOff val="8663077"/>
            <a:satOff val="-39973"/>
            <a:lumOff val="1471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baseline="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ধ্বংসাত্মক</a:t>
          </a:r>
          <a:endParaRPr lang="en-US" sz="3200" kern="1200" baseline="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baseline="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মেমোরি</a:t>
          </a:r>
          <a:endParaRPr lang="en-US" sz="3200" kern="1200" baseline="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06688" y="3178570"/>
        <a:ext cx="1435757" cy="962300"/>
      </dsp:txXfrm>
    </dsp:sp>
    <dsp:sp modelId="{A6C1D73A-66B3-4D6F-A831-463292EED23C}">
      <dsp:nvSpPr>
        <dsp:cNvPr id="0" name=""/>
        <dsp:cNvSpPr/>
      </dsp:nvSpPr>
      <dsp:spPr>
        <a:xfrm rot="12283677">
          <a:off x="3137084" y="2098002"/>
          <a:ext cx="30795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7957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3EC01E-7C9D-41D2-869D-A18C1AB8D1E9}">
      <dsp:nvSpPr>
        <dsp:cNvPr id="0" name=""/>
        <dsp:cNvSpPr/>
      </dsp:nvSpPr>
      <dsp:spPr>
        <a:xfrm>
          <a:off x="1479585" y="1115459"/>
          <a:ext cx="1671618" cy="1066416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baseline="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অধ্বংসাত্মক</a:t>
          </a:r>
          <a:endParaRPr lang="en-US" sz="3100" kern="1200" baseline="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baseline="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মেমোরি</a:t>
          </a:r>
          <a:endParaRPr lang="en-US" sz="3100" kern="1200" baseline="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31643" y="1167517"/>
        <a:ext cx="1567502" cy="9623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122363"/>
            <a:ext cx="854964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3602038"/>
            <a:ext cx="75438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0560-C61A-4CAC-8F87-8CF6B191692D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5D5E9-B128-4F7E-949E-F6E1A24C3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7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0560-C61A-4CAC-8F87-8CF6B191692D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5D5E9-B128-4F7E-949E-F6E1A24C3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365125"/>
            <a:ext cx="2168843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365125"/>
            <a:ext cx="6380798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0560-C61A-4CAC-8F87-8CF6B191692D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5D5E9-B128-4F7E-949E-F6E1A24C3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913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0560-C61A-4CAC-8F87-8CF6B191692D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5D5E9-B128-4F7E-949E-F6E1A24C3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38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709740"/>
            <a:ext cx="867537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4589465"/>
            <a:ext cx="867537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0560-C61A-4CAC-8F87-8CF6B191692D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5D5E9-B128-4F7E-949E-F6E1A24C3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00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1825625"/>
            <a:ext cx="427482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1825625"/>
            <a:ext cx="427482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0560-C61A-4CAC-8F87-8CF6B191692D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5D5E9-B128-4F7E-949E-F6E1A24C3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61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365127"/>
            <a:ext cx="867537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681163"/>
            <a:ext cx="425517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505075"/>
            <a:ext cx="4255174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681163"/>
            <a:ext cx="427613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505075"/>
            <a:ext cx="427613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0560-C61A-4CAC-8F87-8CF6B191692D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5D5E9-B128-4F7E-949E-F6E1A24C3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042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0560-C61A-4CAC-8F87-8CF6B191692D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5D5E9-B128-4F7E-949E-F6E1A24C3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5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0560-C61A-4CAC-8F87-8CF6B191692D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5D5E9-B128-4F7E-949E-F6E1A24C3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472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57200"/>
            <a:ext cx="324409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987427"/>
            <a:ext cx="509206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057400"/>
            <a:ext cx="324409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0560-C61A-4CAC-8F87-8CF6B191692D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5D5E9-B128-4F7E-949E-F6E1A24C3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73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57200"/>
            <a:ext cx="324409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987427"/>
            <a:ext cx="5092065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057400"/>
            <a:ext cx="324409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0560-C61A-4CAC-8F87-8CF6B191692D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5D5E9-B128-4F7E-949E-F6E1A24C3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473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365127"/>
            <a:ext cx="86753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1825625"/>
            <a:ext cx="867537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6356352"/>
            <a:ext cx="22631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D0560-C61A-4CAC-8F87-8CF6B191692D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6356352"/>
            <a:ext cx="3394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6356352"/>
            <a:ext cx="22631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5D5E9-B128-4F7E-949E-F6E1A24C3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43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1"/>
            <a:ext cx="10058400" cy="6857999"/>
          </a:xfrm>
          <a:prstGeom prst="frame">
            <a:avLst>
              <a:gd name="adj1" fmla="val 1134"/>
            </a:avLst>
          </a:prstGeom>
          <a:gradFill>
            <a:gsLst>
              <a:gs pos="0">
                <a:srgbClr val="002060"/>
              </a:gs>
              <a:gs pos="36000">
                <a:schemeClr val="accent1">
                  <a:lumMod val="45000"/>
                  <a:lumOff val="55000"/>
                </a:schemeClr>
              </a:gs>
              <a:gs pos="70000">
                <a:srgbClr val="7030A0"/>
              </a:gs>
              <a:gs pos="100000">
                <a:srgbClr val="00B0F0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7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2486" y="6256518"/>
            <a:ext cx="9367661" cy="476871"/>
          </a:xfrm>
          <a:prstGeom prst="rect">
            <a:avLst/>
          </a:prstGeom>
          <a:solidFill>
            <a:srgbClr val="7030A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225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lang="en-US" sz="225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তাহের</a:t>
            </a:r>
            <a:r>
              <a:rPr lang="en-US" sz="225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25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25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25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25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25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</a:t>
            </a:r>
            <a:r>
              <a:rPr lang="en-US" sz="225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মহেশখালী</a:t>
            </a:r>
            <a:r>
              <a:rPr lang="en-US" sz="225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আইল্যান্ড</a:t>
            </a:r>
            <a:r>
              <a:rPr lang="en-US" sz="225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225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225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25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মহেশখালী</a:t>
            </a:r>
            <a:r>
              <a:rPr lang="en-US" sz="225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25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কক্সবাজার</a:t>
            </a:r>
            <a:r>
              <a:rPr lang="en-US" sz="225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961564" y="284047"/>
            <a:ext cx="4038993" cy="68393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1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1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1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1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564" y="1596796"/>
            <a:ext cx="3554552" cy="323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54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1"/>
            <a:ext cx="10058400" cy="6857999"/>
          </a:xfrm>
          <a:prstGeom prst="frame">
            <a:avLst>
              <a:gd name="adj1" fmla="val 1134"/>
            </a:avLst>
          </a:prstGeom>
          <a:gradFill>
            <a:gsLst>
              <a:gs pos="0">
                <a:srgbClr val="002060"/>
              </a:gs>
              <a:gs pos="36000">
                <a:schemeClr val="accent1">
                  <a:lumMod val="45000"/>
                  <a:lumOff val="55000"/>
                </a:schemeClr>
              </a:gs>
              <a:gs pos="70000">
                <a:srgbClr val="7030A0"/>
              </a:gs>
              <a:gs pos="100000">
                <a:srgbClr val="00B0F0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7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9182" y="6256518"/>
            <a:ext cx="9840036" cy="476871"/>
          </a:xfrm>
          <a:prstGeom prst="rect">
            <a:avLst/>
          </a:prstGeom>
          <a:solidFill>
            <a:srgbClr val="7030A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তাহের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মহেশখালী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আইল্যান্ড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মহেশখালী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কক্সবাজার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468177898"/>
              </p:ext>
            </p:extLst>
          </p:nvPr>
        </p:nvGraphicFramePr>
        <p:xfrm>
          <a:off x="1539922" y="1037230"/>
          <a:ext cx="6705600" cy="3425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/>
          <p:cNvSpPr/>
          <p:nvPr/>
        </p:nvSpPr>
        <p:spPr>
          <a:xfrm>
            <a:off x="1903862" y="4435523"/>
            <a:ext cx="2395182" cy="6478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র‌্যাম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রম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77217" y="4462818"/>
            <a:ext cx="3125338" cy="6478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সিডি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হার্ড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ডিস্ক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47164" y="389342"/>
            <a:ext cx="5243015" cy="5232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মেমোরি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73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1"/>
            <a:ext cx="10058400" cy="6857999"/>
          </a:xfrm>
          <a:prstGeom prst="frame">
            <a:avLst>
              <a:gd name="adj1" fmla="val 1134"/>
            </a:avLst>
          </a:prstGeom>
          <a:gradFill>
            <a:gsLst>
              <a:gs pos="0">
                <a:srgbClr val="002060"/>
              </a:gs>
              <a:gs pos="36000">
                <a:schemeClr val="accent1">
                  <a:lumMod val="45000"/>
                  <a:lumOff val="55000"/>
                </a:schemeClr>
              </a:gs>
              <a:gs pos="70000">
                <a:srgbClr val="7030A0"/>
              </a:gs>
              <a:gs pos="100000">
                <a:srgbClr val="00B0F0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7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9182" y="6256518"/>
            <a:ext cx="9840036" cy="476871"/>
          </a:xfrm>
          <a:prstGeom prst="rect">
            <a:avLst/>
          </a:prstGeom>
          <a:solidFill>
            <a:srgbClr val="7030A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তাহের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মহেশখালী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আইল্যান্ড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মহেশখালী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কক্সবাজার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6" name="Picture 2" descr="Cache Memory Introduction and Cache Performance Issues | Computer science,  Memories, Cache memory"/>
          <p:cNvPicPr>
            <a:picLocks noChangeAspect="1" noChangeArrowheads="1"/>
          </p:cNvPicPr>
          <p:nvPr/>
        </p:nvPicPr>
        <p:blipFill>
          <a:blip r:embed="rId2"/>
          <a:srcRect t="13333" b="16667"/>
          <a:stretch>
            <a:fillRect/>
          </a:stretch>
        </p:blipFill>
        <p:spPr bwMode="auto">
          <a:xfrm>
            <a:off x="5161370" y="780101"/>
            <a:ext cx="4692314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10" descr="Amazon.in: Buy Lenovo 4X70K09921 DDR4 SDRAM, 8 GB, DIMM 288-pin Internal  Memory Online at Low Prices in India | Lenovo Reviews &amp; Ratings"/>
          <p:cNvPicPr>
            <a:picLocks noChangeAspect="1" noChangeArrowheads="1"/>
          </p:cNvPicPr>
          <p:nvPr/>
        </p:nvPicPr>
        <p:blipFill>
          <a:blip r:embed="rId3"/>
          <a:srcRect t="15059" b="13412"/>
          <a:stretch>
            <a:fillRect/>
          </a:stretch>
        </p:blipFill>
        <p:spPr bwMode="auto">
          <a:xfrm>
            <a:off x="370885" y="651804"/>
            <a:ext cx="4103097" cy="26882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173255" y="3436565"/>
            <a:ext cx="1474409" cy="5847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র‌্যাম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95143" y="2906838"/>
            <a:ext cx="3175869" cy="5847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মেমোরির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5534" y="3940302"/>
            <a:ext cx="9853684" cy="2062103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মাইক্রোপ্রসেসরের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সরাসরি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সংযুক্ত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মেমোরিকে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ইন্সট্রাকশনের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সাময়িকভাবে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ধারণ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অপেক্ষাকৃত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সরাসরি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সি.পি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ইউ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এক্সেস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48265" y="33515"/>
            <a:ext cx="3552576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স্মৃতি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62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1"/>
            <a:ext cx="10058400" cy="6857999"/>
          </a:xfrm>
          <a:prstGeom prst="frame">
            <a:avLst>
              <a:gd name="adj1" fmla="val 1134"/>
            </a:avLst>
          </a:prstGeom>
          <a:gradFill>
            <a:gsLst>
              <a:gs pos="0">
                <a:srgbClr val="002060"/>
              </a:gs>
              <a:gs pos="36000">
                <a:schemeClr val="accent1">
                  <a:lumMod val="45000"/>
                  <a:lumOff val="55000"/>
                </a:schemeClr>
              </a:gs>
              <a:gs pos="70000">
                <a:srgbClr val="7030A0"/>
              </a:gs>
              <a:gs pos="100000">
                <a:srgbClr val="00B0F0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7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9182" y="6256518"/>
            <a:ext cx="9840036" cy="476871"/>
          </a:xfrm>
          <a:prstGeom prst="rect">
            <a:avLst/>
          </a:prstGeom>
          <a:solidFill>
            <a:srgbClr val="7030A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তাহের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মহেশখালী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আইল্যান্ড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মহেশখালী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কক্সবাজার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6" name="Picture 3" descr="D:\my project5\pic5\download.jpg"/>
          <p:cNvPicPr>
            <a:picLocks noChangeAspect="1" noChangeArrowheads="1"/>
          </p:cNvPicPr>
          <p:nvPr/>
        </p:nvPicPr>
        <p:blipFill>
          <a:blip r:embed="rId2"/>
          <a:srcRect t="9375" b="3125"/>
          <a:stretch>
            <a:fillRect/>
          </a:stretch>
        </p:blipFill>
        <p:spPr bwMode="auto">
          <a:xfrm>
            <a:off x="5315351" y="596857"/>
            <a:ext cx="449580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5" descr="Secondary memory"/>
          <p:cNvPicPr>
            <a:picLocks noChangeAspect="1" noChangeArrowheads="1"/>
          </p:cNvPicPr>
          <p:nvPr/>
        </p:nvPicPr>
        <p:blipFill>
          <a:blip r:embed="rId3"/>
          <a:srcRect t="19374" b="5553"/>
          <a:stretch>
            <a:fillRect/>
          </a:stretch>
        </p:blipFill>
        <p:spPr bwMode="auto">
          <a:xfrm>
            <a:off x="432916" y="596857"/>
            <a:ext cx="3842743" cy="1915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63824" y="2786531"/>
            <a:ext cx="3129383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হার্ড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ডিস্ক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ড্রাইভ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69142" y="2844225"/>
            <a:ext cx="3788217" cy="584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সেকেন্ডারি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মেমোরির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4717" y="3371306"/>
            <a:ext cx="9744502" cy="255454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মেমোরির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মাইক্রোপ্রসেসরের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সরাসরি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কন্ট্রোলার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সেকেন্ডারি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মেমোরিকে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আলাদা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ড্রাইভারের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সংযুক্ত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ব্যবহারকারী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ভবিষ্য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প্রোগ্রামকে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স্থায়ীভাবে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সঞ্চয়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41160" y="12082"/>
            <a:ext cx="2988319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সেকেন্ডারি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75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1"/>
            <a:ext cx="10058400" cy="6857999"/>
          </a:xfrm>
          <a:prstGeom prst="frame">
            <a:avLst>
              <a:gd name="adj1" fmla="val 1134"/>
            </a:avLst>
          </a:prstGeom>
          <a:gradFill>
            <a:gsLst>
              <a:gs pos="0">
                <a:srgbClr val="002060"/>
              </a:gs>
              <a:gs pos="36000">
                <a:schemeClr val="accent1">
                  <a:lumMod val="45000"/>
                  <a:lumOff val="55000"/>
                </a:schemeClr>
              </a:gs>
              <a:gs pos="70000">
                <a:srgbClr val="7030A0"/>
              </a:gs>
              <a:gs pos="100000">
                <a:srgbClr val="00B0F0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7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9182" y="6256518"/>
            <a:ext cx="9840036" cy="476871"/>
          </a:xfrm>
          <a:prstGeom prst="rect">
            <a:avLst/>
          </a:prstGeom>
          <a:solidFill>
            <a:srgbClr val="7030A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তাহের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মহেশখালী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আইল্যান্ড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মহেশখালী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কক্সবাজার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51771" y="1246978"/>
            <a:ext cx="3392872" cy="76944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8786" y="3214342"/>
            <a:ext cx="7696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12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1"/>
            <a:ext cx="10058400" cy="6857999"/>
          </a:xfrm>
          <a:prstGeom prst="frame">
            <a:avLst>
              <a:gd name="adj1" fmla="val 1134"/>
            </a:avLst>
          </a:prstGeom>
          <a:gradFill>
            <a:gsLst>
              <a:gs pos="0">
                <a:srgbClr val="002060"/>
              </a:gs>
              <a:gs pos="36000">
                <a:schemeClr val="accent1">
                  <a:lumMod val="45000"/>
                  <a:lumOff val="55000"/>
                </a:schemeClr>
              </a:gs>
              <a:gs pos="70000">
                <a:srgbClr val="7030A0"/>
              </a:gs>
              <a:gs pos="100000">
                <a:srgbClr val="00B0F0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7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9182" y="6256518"/>
            <a:ext cx="9840036" cy="476871"/>
          </a:xfrm>
          <a:prstGeom prst="rect">
            <a:avLst/>
          </a:prstGeom>
          <a:solidFill>
            <a:srgbClr val="7030A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তাহের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মহেশখালী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আইল্যান্ড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মহেশখালী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কক্সবাজার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56756813"/>
              </p:ext>
            </p:extLst>
          </p:nvPr>
        </p:nvGraphicFramePr>
        <p:xfrm>
          <a:off x="786384" y="826351"/>
          <a:ext cx="8924544" cy="5305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44757" y="180020"/>
            <a:ext cx="7407797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ভৌত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কম্পিউটার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৬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15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3E9376-0246-46AA-9336-5C11CAD0CA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graphicEl>
                                              <a:dgm id="{743E9376-0246-46AA-9336-5C11CAD0CA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743E9376-0246-46AA-9336-5C11CAD0CA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805872-B3A6-4308-9216-BF37C1ABE9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graphicEl>
                                              <a:dgm id="{44805872-B3A6-4308-9216-BF37C1ABE9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44805872-B3A6-4308-9216-BF37C1ABE9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178CA1-0AC0-4340-8F34-204C8B5C56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>
                                            <p:graphicEl>
                                              <a:dgm id="{28178CA1-0AC0-4340-8F34-204C8B5C56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>
                                            <p:graphicEl>
                                              <a:dgm id="{28178CA1-0AC0-4340-8F34-204C8B5C56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37CCBD-118A-4DCF-B1DD-77D06146E0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1D37CCBD-118A-4DCF-B1DD-77D06146E0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">
                                            <p:graphicEl>
                                              <a:dgm id="{1D37CCBD-118A-4DCF-B1DD-77D06146E0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ED4CC2-EEBE-4267-8CBF-FABD247334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01ED4CC2-EEBE-4267-8CBF-FABD247334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01ED4CC2-EEBE-4267-8CBF-FABD247334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45CD98-637E-4969-BD0C-3199F28596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8F45CD98-637E-4969-BD0C-3199F28596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">
                                            <p:graphicEl>
                                              <a:dgm id="{8F45CD98-637E-4969-BD0C-3199F28596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7D9022-01ED-4D0D-8BF9-17AFBB9A36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8C7D9022-01ED-4D0D-8BF9-17AFBB9A36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">
                                            <p:graphicEl>
                                              <a:dgm id="{8C7D9022-01ED-4D0D-8BF9-17AFBB9A36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45C0A6-D1E5-45BB-8AC2-601F907931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3D45C0A6-D1E5-45BB-8AC2-601F907931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3D45C0A6-D1E5-45BB-8AC2-601F907931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A2650D-FBC5-471F-A419-094327B95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">
                                            <p:graphicEl>
                                              <a:dgm id="{45A2650D-FBC5-471F-A419-094327B95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">
                                            <p:graphicEl>
                                              <a:dgm id="{45A2650D-FBC5-471F-A419-094327B95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010B58-F722-446D-801D-97C8F4EF0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">
                                            <p:graphicEl>
                                              <a:dgm id="{81010B58-F722-446D-801D-97C8F4EF0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">
                                            <p:graphicEl>
                                              <a:dgm id="{81010B58-F722-446D-801D-97C8F4EF0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64529A-ED1A-4782-8FAC-DE8EC9F702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6F64529A-ED1A-4782-8FAC-DE8EC9F702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">
                                            <p:graphicEl>
                                              <a:dgm id="{6F64529A-ED1A-4782-8FAC-DE8EC9F702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C1D73A-66B3-4D6F-A831-463292EED2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A6C1D73A-66B3-4D6F-A831-463292EED2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A6C1D73A-66B3-4D6F-A831-463292EED2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3EC01E-7C9D-41D2-869D-A18C1AB8D1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">
                                            <p:graphicEl>
                                              <a:dgm id="{CB3EC01E-7C9D-41D2-869D-A18C1AB8D1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CB3EC01E-7C9D-41D2-869D-A18C1AB8D1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1"/>
            <a:ext cx="10058400" cy="6857999"/>
          </a:xfrm>
          <a:prstGeom prst="frame">
            <a:avLst>
              <a:gd name="adj1" fmla="val 1134"/>
            </a:avLst>
          </a:prstGeom>
          <a:gradFill>
            <a:gsLst>
              <a:gs pos="0">
                <a:srgbClr val="002060"/>
              </a:gs>
              <a:gs pos="36000">
                <a:schemeClr val="accent1">
                  <a:lumMod val="45000"/>
                  <a:lumOff val="55000"/>
                </a:schemeClr>
              </a:gs>
              <a:gs pos="70000">
                <a:srgbClr val="7030A0"/>
              </a:gs>
              <a:gs pos="100000">
                <a:srgbClr val="00B0F0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7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9182" y="6256518"/>
            <a:ext cx="9840036" cy="476871"/>
          </a:xfrm>
          <a:prstGeom prst="rect">
            <a:avLst/>
          </a:prstGeom>
          <a:solidFill>
            <a:srgbClr val="7030A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তাহের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মহেশখালী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আইল্যান্ড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মহেশখালী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কক্সবাজার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6" name="Picture 3" descr="D:\my project5\pic5\5934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6683" y="722452"/>
            <a:ext cx="3365279" cy="29474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Wholesale Compatible Memory Ram 2gb 4gb 8gb Ddr2 Ddr3 Ram Supported  Motherboard For Desktop Ram - Buy Ddr3 4gb,Ddr3 8gb,Ram Ddr3 Product on  Alibaba.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7413" y="827029"/>
            <a:ext cx="3329109" cy="27542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525091" y="3837392"/>
            <a:ext cx="13949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হার্ড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ডিস্ক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28196" y="3748779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র‍্যাম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14700" y="4240841"/>
            <a:ext cx="34290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পরিবর্তনযোগ্য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মেমোরি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9183" y="5054689"/>
            <a:ext cx="9653796" cy="107721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মেমোরিতে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সঞ্চিত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তথ্যাবলি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মুছে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পরিবর্তনযোগ্য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র‌্যাম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চৌম্বক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ডিস্ক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5091" y="56087"/>
            <a:ext cx="6128601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ভৌত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মেমোরি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91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1"/>
            <a:ext cx="10058400" cy="6857999"/>
          </a:xfrm>
          <a:prstGeom prst="frame">
            <a:avLst>
              <a:gd name="adj1" fmla="val 1134"/>
            </a:avLst>
          </a:prstGeom>
          <a:gradFill>
            <a:gsLst>
              <a:gs pos="0">
                <a:srgbClr val="002060"/>
              </a:gs>
              <a:gs pos="36000">
                <a:schemeClr val="accent1">
                  <a:lumMod val="45000"/>
                  <a:lumOff val="55000"/>
                </a:schemeClr>
              </a:gs>
              <a:gs pos="70000">
                <a:srgbClr val="7030A0"/>
              </a:gs>
              <a:gs pos="100000">
                <a:srgbClr val="00B0F0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7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9182" y="6256518"/>
            <a:ext cx="9840036" cy="476871"/>
          </a:xfrm>
          <a:prstGeom prst="rect">
            <a:avLst/>
          </a:prstGeom>
          <a:solidFill>
            <a:srgbClr val="7030A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তাহের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মহেশখালী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আইল্যান্ড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মহেশখালী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কক্সবাজার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6" name="Picture 5" descr="16 Examples Of Loyalty Punch Cards - CandyBar.co Blog"/>
          <p:cNvPicPr>
            <a:picLocks noChangeAspect="1" noChangeArrowheads="1"/>
          </p:cNvPicPr>
          <p:nvPr/>
        </p:nvPicPr>
        <p:blipFill>
          <a:blip r:embed="rId2"/>
          <a:srcRect l="24800" t="7033" r="24800" b="26154"/>
          <a:stretch>
            <a:fillRect/>
          </a:stretch>
        </p:blipFill>
        <p:spPr bwMode="auto">
          <a:xfrm>
            <a:off x="296934" y="1050328"/>
            <a:ext cx="4800600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7" descr="What Is ROM (Read Only Memory)? – POFTU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4468" y="1106591"/>
            <a:ext cx="4410714" cy="27161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088698" y="3962400"/>
            <a:ext cx="14911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পাঞ্চ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68821" y="3962400"/>
            <a:ext cx="6783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18012" y="4191000"/>
            <a:ext cx="34290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অপরিবর্তনীয়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মেমোরি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3338" y="5116662"/>
            <a:ext cx="9259302" cy="107721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মেমোরিতে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সঞ্চিত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তথ্যাবলি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মুছে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অপরিবর্তনীয়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পাঞ্চ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রম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5091" y="56087"/>
            <a:ext cx="6128601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ভৌত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মেমোরি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38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1"/>
            <a:ext cx="10058400" cy="6857999"/>
          </a:xfrm>
          <a:prstGeom prst="frame">
            <a:avLst>
              <a:gd name="adj1" fmla="val 1134"/>
            </a:avLst>
          </a:prstGeom>
          <a:gradFill>
            <a:gsLst>
              <a:gs pos="0">
                <a:srgbClr val="002060"/>
              </a:gs>
              <a:gs pos="36000">
                <a:schemeClr val="accent1">
                  <a:lumMod val="45000"/>
                  <a:lumOff val="55000"/>
                </a:schemeClr>
              </a:gs>
              <a:gs pos="70000">
                <a:srgbClr val="7030A0"/>
              </a:gs>
              <a:gs pos="100000">
                <a:srgbClr val="00B0F0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7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9182" y="6256518"/>
            <a:ext cx="9840036" cy="476871"/>
          </a:xfrm>
          <a:prstGeom prst="rect">
            <a:avLst/>
          </a:prstGeom>
          <a:solidFill>
            <a:srgbClr val="7030A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তাহের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মহেশখালী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আইল্যান্ড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মহেশখালী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কক্সবাজার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12" name="Picture 2" descr="কম্পিউটার মেমোরির ধরণ এবং তারা আপনার কম্পিউটারকে কীভাবে প্রভাবিত করে 20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4904" y="977861"/>
            <a:ext cx="4038600" cy="31728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6" descr="Wholesale Compatible Memory Ram 2gb 4gb 8gb Ddr2 Ddr3 Ram Supported  Motherboard For Desktop Ram - Buy Ddr3 4gb,Ddr3 8gb,Ram Ddr3 Product on  Alibaba.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2704" y="1078384"/>
            <a:ext cx="3729037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5073104" y="4074507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র‍্যাম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63504" y="4607907"/>
            <a:ext cx="24384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উদ্বায়ী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মেমোরি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6225" y="5192682"/>
            <a:ext cx="88537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মেমোরির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সঞ্চিত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মুছে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উদ্বায়ী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যেমন-র‌্যাম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5091" y="56087"/>
            <a:ext cx="6128601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ভৌত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মেমোরি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87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1"/>
            <a:ext cx="10058400" cy="6857999"/>
          </a:xfrm>
          <a:prstGeom prst="frame">
            <a:avLst>
              <a:gd name="adj1" fmla="val 1134"/>
            </a:avLst>
          </a:prstGeom>
          <a:gradFill>
            <a:gsLst>
              <a:gs pos="0">
                <a:srgbClr val="002060"/>
              </a:gs>
              <a:gs pos="36000">
                <a:schemeClr val="accent1">
                  <a:lumMod val="45000"/>
                  <a:lumOff val="55000"/>
                </a:schemeClr>
              </a:gs>
              <a:gs pos="70000">
                <a:srgbClr val="7030A0"/>
              </a:gs>
              <a:gs pos="100000">
                <a:srgbClr val="00B0F0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7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9182" y="6256518"/>
            <a:ext cx="9840036" cy="476871"/>
          </a:xfrm>
          <a:prstGeom prst="rect">
            <a:avLst/>
          </a:prstGeom>
          <a:solidFill>
            <a:srgbClr val="7030A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তাহের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মহেশখালী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আইল্যান্ড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মহেশখালী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কক্সবাজার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6" name="Picture 2" descr="Computer disk stock image. Image of single, data, disk - 5908701"/>
          <p:cNvPicPr>
            <a:picLocks noChangeAspect="1" noChangeArrowheads="1"/>
          </p:cNvPicPr>
          <p:nvPr/>
        </p:nvPicPr>
        <p:blipFill>
          <a:blip r:embed="rId2"/>
          <a:srcRect b="6452"/>
          <a:stretch>
            <a:fillRect/>
          </a:stretch>
        </p:blipFill>
        <p:spPr bwMode="auto">
          <a:xfrm>
            <a:off x="760412" y="1066799"/>
            <a:ext cx="3581400" cy="32004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4" descr="What is Computer Memory? How many types of Computer Memory |  InforamtionQ.c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2224" y="1066799"/>
            <a:ext cx="4189996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657474" y="4310395"/>
            <a:ext cx="6783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2012" y="4343400"/>
            <a:ext cx="8258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ডিস্ক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18012" y="4535269"/>
            <a:ext cx="25908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অনুদ্বায়ী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মেমোরি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1024" y="5304479"/>
            <a:ext cx="9096351" cy="107721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মেমোরির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সঞ্চিত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মুছে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অনুদ্বায়ী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। 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যেমন-রম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ডিস্ক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টেপ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5091" y="56087"/>
            <a:ext cx="6128601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ভৌত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মেমোরি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41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1"/>
            <a:ext cx="10058400" cy="6857999"/>
          </a:xfrm>
          <a:prstGeom prst="frame">
            <a:avLst>
              <a:gd name="adj1" fmla="val 1134"/>
            </a:avLst>
          </a:prstGeom>
          <a:gradFill>
            <a:gsLst>
              <a:gs pos="0">
                <a:srgbClr val="002060"/>
              </a:gs>
              <a:gs pos="36000">
                <a:schemeClr val="accent1">
                  <a:lumMod val="45000"/>
                  <a:lumOff val="55000"/>
                </a:schemeClr>
              </a:gs>
              <a:gs pos="70000">
                <a:srgbClr val="7030A0"/>
              </a:gs>
              <a:gs pos="100000">
                <a:srgbClr val="00B0F0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7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9182" y="6256518"/>
            <a:ext cx="9840036" cy="476871"/>
          </a:xfrm>
          <a:prstGeom prst="rect">
            <a:avLst/>
          </a:prstGeom>
          <a:solidFill>
            <a:srgbClr val="7030A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তাহের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মহেশখালী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আইল্যান্ড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মহেশখালী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কক্সবাজার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6" name="Picture 4" descr="Magnetic core memory: Just like mom used to make! - xkc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4311" y="668233"/>
            <a:ext cx="4114800" cy="30831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5" descr="D:\my project5\pic5\KL_CoreMemo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783" y="533835"/>
            <a:ext cx="3217534" cy="32175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220311" y="4341877"/>
            <a:ext cx="30480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ধ্বংসাত্মক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মেমোরি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1711" y="3900170"/>
            <a:ext cx="18069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চৌম্বক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4784" y="5083754"/>
            <a:ext cx="8840410" cy="107721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সঞ্চিত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মুছে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ধ্বংসাত্মক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চৌম্বক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5091" y="56087"/>
            <a:ext cx="6128601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ভৌত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মেমোরি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30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1"/>
            <a:ext cx="10058400" cy="6857999"/>
          </a:xfrm>
          <a:prstGeom prst="frame">
            <a:avLst>
              <a:gd name="adj1" fmla="val 1134"/>
            </a:avLst>
          </a:prstGeom>
          <a:gradFill>
            <a:gsLst>
              <a:gs pos="0">
                <a:srgbClr val="002060"/>
              </a:gs>
              <a:gs pos="36000">
                <a:schemeClr val="accent1">
                  <a:lumMod val="45000"/>
                  <a:lumOff val="55000"/>
                </a:schemeClr>
              </a:gs>
              <a:gs pos="70000">
                <a:srgbClr val="7030A0"/>
              </a:gs>
              <a:gs pos="100000">
                <a:srgbClr val="00B0F0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7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256518"/>
            <a:ext cx="10058400" cy="476871"/>
          </a:xfrm>
          <a:prstGeom prst="rect">
            <a:avLst/>
          </a:prstGeom>
          <a:solidFill>
            <a:srgbClr val="7030A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225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lang="en-US" sz="225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তাহের</a:t>
            </a:r>
            <a:r>
              <a:rPr lang="en-US" sz="225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25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25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25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25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25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</a:t>
            </a:r>
            <a:r>
              <a:rPr lang="en-US" sz="225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মহেশখালী</a:t>
            </a:r>
            <a:r>
              <a:rPr lang="en-US" sz="225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আইল্যান্ড</a:t>
            </a:r>
            <a:r>
              <a:rPr lang="en-US" sz="225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225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225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25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মহেশখালী</a:t>
            </a:r>
            <a:r>
              <a:rPr lang="en-US" sz="225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25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কক্সবাজার</a:t>
            </a:r>
            <a:r>
              <a:rPr lang="en-US" sz="225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80768" y="3552426"/>
            <a:ext cx="4031952" cy="2399481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8196" tIns="39097" rIns="78196" bIns="3909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bn-IN" sz="2886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আবু তাহের</a:t>
            </a:r>
          </a:p>
          <a:p>
            <a:pPr lvl="0" algn="ctr"/>
            <a:r>
              <a:rPr lang="bn-IN" sz="2886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</a:t>
            </a:r>
            <a:r>
              <a:rPr lang="en-US" sz="2886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bn-IN" sz="2886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  <a:endParaRPr lang="en-US" sz="2886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2886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মহেশখালী</a:t>
            </a:r>
            <a:r>
              <a:rPr lang="en-US" sz="2886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86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আইল্যান্ড</a:t>
            </a:r>
            <a:r>
              <a:rPr lang="en-US" sz="2886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86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2886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86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endParaRPr lang="en-US" sz="2886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2886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মহেশখালী</a:t>
            </a:r>
            <a:r>
              <a:rPr lang="en-US" sz="2886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86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কক্সবাজার</a:t>
            </a:r>
            <a:endParaRPr lang="en-US" sz="2886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2244" spc="43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abutaher</a:t>
            </a:r>
            <a:r>
              <a:rPr lang="en-US" sz="2244" spc="43" dirty="0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833</a:t>
            </a:r>
            <a:r>
              <a:rPr lang="en-US" sz="2244" spc="43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@gmail.com</a:t>
            </a:r>
            <a:endParaRPr lang="bn-BD" sz="2244" spc="43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858045" y="3708567"/>
            <a:ext cx="3713751" cy="224334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244" dirty="0">
              <a:solidFill>
                <a:prstClr val="white"/>
              </a:solidFill>
            </a:endParaRPr>
          </a:p>
          <a:p>
            <a:pPr algn="ctr"/>
            <a:endParaRPr lang="en-US" sz="2566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86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886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86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86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86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প্রযুক্তি-১</a:t>
            </a:r>
            <a:endParaRPr lang="en-US" sz="2886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এসএসসি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ভোকেশনাল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2886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886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86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2886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244" dirty="0"/>
          </a:p>
        </p:txBody>
      </p:sp>
      <p:sp>
        <p:nvSpPr>
          <p:cNvPr id="8" name="Oval 7"/>
          <p:cNvSpPr/>
          <p:nvPr/>
        </p:nvSpPr>
        <p:spPr>
          <a:xfrm>
            <a:off x="1446663" y="1205809"/>
            <a:ext cx="2421188" cy="2222006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96"/>
          </a:p>
        </p:txBody>
      </p:sp>
      <p:sp>
        <p:nvSpPr>
          <p:cNvPr id="9" name="Rounded Rectangle 8"/>
          <p:cNvSpPr/>
          <p:nvPr/>
        </p:nvSpPr>
        <p:spPr>
          <a:xfrm>
            <a:off x="3145886" y="380041"/>
            <a:ext cx="3205583" cy="50100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27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527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222431" y="1535371"/>
            <a:ext cx="351228" cy="4186011"/>
            <a:chOff x="6013340" y="1410346"/>
            <a:chExt cx="438100" cy="5221363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6181926" y="1410346"/>
              <a:ext cx="72012" cy="5221363"/>
            </a:xfrm>
            <a:prstGeom prst="line">
              <a:avLst/>
            </a:prstGeom>
            <a:ln w="19050">
              <a:prstDash val="solid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451440" y="2113684"/>
              <a:ext cx="0" cy="3876678"/>
            </a:xfrm>
            <a:prstGeom prst="line">
              <a:avLst/>
            </a:prstGeom>
            <a:ln w="19050">
              <a:prstDash val="solid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013340" y="2129650"/>
              <a:ext cx="0" cy="3876678"/>
            </a:xfrm>
            <a:prstGeom prst="line">
              <a:avLst/>
            </a:prstGeom>
            <a:ln w="19050">
              <a:prstDash val="solid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4" name="Picture 2" descr="D:\well come\Captu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60380" y="113195"/>
            <a:ext cx="2611416" cy="3403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957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1"/>
            <a:ext cx="10058400" cy="6857999"/>
          </a:xfrm>
          <a:prstGeom prst="frame">
            <a:avLst>
              <a:gd name="adj1" fmla="val 1134"/>
            </a:avLst>
          </a:prstGeom>
          <a:gradFill>
            <a:gsLst>
              <a:gs pos="0">
                <a:srgbClr val="002060"/>
              </a:gs>
              <a:gs pos="36000">
                <a:schemeClr val="accent1">
                  <a:lumMod val="45000"/>
                  <a:lumOff val="55000"/>
                </a:schemeClr>
              </a:gs>
              <a:gs pos="70000">
                <a:srgbClr val="7030A0"/>
              </a:gs>
              <a:gs pos="100000">
                <a:srgbClr val="00B0F0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7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9182" y="6256518"/>
            <a:ext cx="9840036" cy="476871"/>
          </a:xfrm>
          <a:prstGeom prst="rect">
            <a:avLst/>
          </a:prstGeom>
          <a:solidFill>
            <a:srgbClr val="7030A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তাহের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মহেশখালী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আইল্যান্ড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মহেশখালী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কক্সবাজার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7" name="Picture 2" descr="Sony's new magnetic tape technology enables 185 TB cartrid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9412" y="990600"/>
            <a:ext cx="4643437" cy="30276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6" descr="VHS Television film Television film Videotape, audio cassette PNG clipart |  free cliparts | UIHe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4312" y="1058231"/>
            <a:ext cx="4648200" cy="28923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927352" y="4579376"/>
            <a:ext cx="31242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অধ্বংসাত্মক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মেমোরি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99012" y="4038600"/>
            <a:ext cx="22525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ম্যাগনেটিক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টেপ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422" y="5339737"/>
            <a:ext cx="97308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সঞ্চিত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মুছে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অধ্বংসাত্মক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যেমন-রম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চৌম্বক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টেপ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ডিস্ক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5091" y="56087"/>
            <a:ext cx="6128601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ভৌত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মেমোরি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21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1"/>
            <a:ext cx="10058400" cy="6857999"/>
          </a:xfrm>
          <a:prstGeom prst="frame">
            <a:avLst>
              <a:gd name="adj1" fmla="val 1134"/>
            </a:avLst>
          </a:prstGeom>
          <a:gradFill>
            <a:gsLst>
              <a:gs pos="0">
                <a:srgbClr val="002060"/>
              </a:gs>
              <a:gs pos="36000">
                <a:schemeClr val="accent1">
                  <a:lumMod val="45000"/>
                  <a:lumOff val="55000"/>
                </a:schemeClr>
              </a:gs>
              <a:gs pos="70000">
                <a:srgbClr val="7030A0"/>
              </a:gs>
              <a:gs pos="100000">
                <a:srgbClr val="00B0F0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7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9182" y="6256518"/>
            <a:ext cx="9840036" cy="476871"/>
          </a:xfrm>
          <a:prstGeom prst="rect">
            <a:avLst/>
          </a:prstGeom>
          <a:solidFill>
            <a:srgbClr val="7030A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তাহের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মহেশখালী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আইল্যান্ড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মহেশখালী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কক্সবাজার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90446" y="30003"/>
            <a:ext cx="6096000" cy="64633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b="1" spc="-15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3600" b="1" spc="-15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spc="-15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sz="3600" b="1" spc="-15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মেমোরির</a:t>
            </a:r>
            <a:r>
              <a:rPr lang="en-US" sz="3600" b="1" spc="-15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endParaRPr lang="en-US" sz="3600" b="1" spc="-15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849474"/>
              </p:ext>
            </p:extLst>
          </p:nvPr>
        </p:nvGraphicFramePr>
        <p:xfrm>
          <a:off x="191853" y="834353"/>
          <a:ext cx="9693186" cy="5432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7619">
                  <a:extLst>
                    <a:ext uri="{9D8B030D-6E8A-4147-A177-3AD203B41FA5}">
                      <a16:colId xmlns:a16="http://schemas.microsoft.com/office/drawing/2014/main" val="4179777895"/>
                    </a:ext>
                  </a:extLst>
                </a:gridCol>
                <a:gridCol w="4965567">
                  <a:extLst>
                    <a:ext uri="{9D8B030D-6E8A-4147-A177-3AD203B41FA5}">
                      <a16:colId xmlns:a16="http://schemas.microsoft.com/office/drawing/2014/main" val="3160681164"/>
                    </a:ext>
                  </a:extLst>
                </a:gridCol>
              </a:tblGrid>
              <a:tr h="5585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spc="-15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প্রধান</a:t>
                      </a:r>
                      <a:r>
                        <a:rPr lang="en-US" sz="4000" b="1" spc="-15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="1" spc="-15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মেমোরি</a:t>
                      </a:r>
                      <a:r>
                        <a:rPr lang="en-US" sz="4000" b="1" spc="-15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spc="-15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সহায়ক</a:t>
                      </a:r>
                      <a:r>
                        <a:rPr lang="en-US" sz="4000" b="1" spc="-15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="1" spc="-15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মেমোরি</a:t>
                      </a:r>
                      <a:r>
                        <a:rPr lang="en-US" sz="4000" b="1" spc="-15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683341"/>
                  </a:ext>
                </a:extLst>
              </a:tr>
              <a:tr h="1134655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১।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এই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মেমোরি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সি,পি,ইউ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এর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সাথে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সরাসরি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যুক্ত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থাকে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। 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১।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এই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মেমোরি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সি,পি,ইউ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এর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সাথে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সরাসরি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যুক্ত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থাকে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না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7241807"/>
                  </a:ext>
                </a:extLst>
              </a:tr>
              <a:tr h="576511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চলমান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প্রোগ্রাম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উপাত্ত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নির্দেশ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হিসাব-নিকাশের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ফলাফল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ইত্যাদি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সংরক্ষণ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করে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২।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এটা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নিকট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ভবিষ্যতে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গণনার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প্রয়োজন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এমন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সব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উপাত্ত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নির্দেশ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প্রোগ্রাম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ইত্যাদি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দীর্ঘ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সময়ের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জন্য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সংরক্ষণ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করে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13619"/>
                  </a:ext>
                </a:extLst>
              </a:tr>
              <a:tr h="1026966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৩।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সি.পি.ইউ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এর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সাথে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সরাসরি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যুক্ত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থাকায়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এতে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পঠন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/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লিখন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গতি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দ্রুত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হয়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৩।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সি.পি.ইউ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এর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সাথে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সরাসরি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যুক্ত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না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থাকায়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এতে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পঠন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/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লিখন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গতি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ধীর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হয়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1883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475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1"/>
            <a:ext cx="10058400" cy="6857999"/>
          </a:xfrm>
          <a:prstGeom prst="frame">
            <a:avLst>
              <a:gd name="adj1" fmla="val 1134"/>
            </a:avLst>
          </a:prstGeom>
          <a:gradFill>
            <a:gsLst>
              <a:gs pos="0">
                <a:srgbClr val="002060"/>
              </a:gs>
              <a:gs pos="36000">
                <a:schemeClr val="accent1">
                  <a:lumMod val="45000"/>
                  <a:lumOff val="55000"/>
                </a:schemeClr>
              </a:gs>
              <a:gs pos="70000">
                <a:srgbClr val="7030A0"/>
              </a:gs>
              <a:gs pos="100000">
                <a:srgbClr val="00B0F0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7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9182" y="6256518"/>
            <a:ext cx="9840036" cy="476871"/>
          </a:xfrm>
          <a:prstGeom prst="rect">
            <a:avLst/>
          </a:prstGeom>
          <a:solidFill>
            <a:srgbClr val="7030A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তাহের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মহেশখালী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আইল্যান্ড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মহেশখালী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কক্সবাজার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90446" y="30003"/>
            <a:ext cx="6096000" cy="646331"/>
          </a:xfrm>
          <a:prstGeom prst="rect">
            <a:avLst/>
          </a:prstGeom>
          <a:solidFill>
            <a:srgbClr val="7030A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b="1" spc="-15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3600" b="1" spc="-15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spc="-15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sz="3600" b="1" spc="-15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মেমোরির</a:t>
            </a:r>
            <a:r>
              <a:rPr lang="en-US" sz="3600" b="1" spc="-15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endParaRPr lang="en-US" sz="3600" b="1" spc="-15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679191"/>
              </p:ext>
            </p:extLst>
          </p:nvPr>
        </p:nvGraphicFramePr>
        <p:xfrm>
          <a:off x="256032" y="706336"/>
          <a:ext cx="9693186" cy="438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6593">
                  <a:extLst>
                    <a:ext uri="{9D8B030D-6E8A-4147-A177-3AD203B41FA5}">
                      <a16:colId xmlns:a16="http://schemas.microsoft.com/office/drawing/2014/main" val="4179777895"/>
                    </a:ext>
                  </a:extLst>
                </a:gridCol>
                <a:gridCol w="4846593">
                  <a:extLst>
                    <a:ext uri="{9D8B030D-6E8A-4147-A177-3AD203B41FA5}">
                      <a16:colId xmlns:a16="http://schemas.microsoft.com/office/drawing/2014/main" val="3160681164"/>
                    </a:ext>
                  </a:extLst>
                </a:gridCol>
              </a:tblGrid>
              <a:tr h="701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spc="-15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প্রধান</a:t>
                      </a:r>
                      <a:r>
                        <a:rPr lang="en-US" sz="4000" b="1" spc="-15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="1" spc="-15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মেমোরি</a:t>
                      </a:r>
                      <a:r>
                        <a:rPr lang="en-US" sz="4000" b="1" spc="-15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spc="-15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সহায়ক</a:t>
                      </a:r>
                      <a:r>
                        <a:rPr lang="en-US" sz="4000" b="1" spc="-15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="1" spc="-150" dirty="0" err="1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মেমোরি</a:t>
                      </a:r>
                      <a:r>
                        <a:rPr lang="en-US" sz="4000" b="1" spc="-15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683341"/>
                  </a:ext>
                </a:extLst>
              </a:tr>
              <a:tr h="893803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৪।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বিদ্যু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ৎ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প্রবাহ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বন্ধ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করলে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সংরক্ষিত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তথ্য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মুছে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যায়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৪।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বিদ্যু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ৎ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প্রবাহ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বন্ধ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করলে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সংরক্ষিত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তথ্য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মুছে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যায়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না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4422000"/>
                  </a:ext>
                </a:extLst>
              </a:tr>
              <a:tr h="362487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৫।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প্রধান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মেমোরিকে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প্রাথমিক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মেমোরিও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বলা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৫।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সেকেন্ডারি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মেমোরিকে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সহায়ক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মেমোরিও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বলা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888351"/>
                  </a:ext>
                </a:extLst>
              </a:tr>
              <a:tr h="362487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৬।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অর্ধপরিবাহী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মেমোরি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চৌম্বক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কোর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মেমোরি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ইত্যাদি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প্রধান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মেমোরির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বাস্তব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উদাহরণ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৬।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চৌম্বক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টেপ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হার্ড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ডিস্ক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ইত্যাদি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সেকেন্ডারি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মেমোরির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বাস্তব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উদাহরণ</a:t>
                      </a:r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7908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130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-109182" y="-150124"/>
            <a:ext cx="10058400" cy="6883514"/>
          </a:xfrm>
          <a:prstGeom prst="frame">
            <a:avLst>
              <a:gd name="adj1" fmla="val 1134"/>
            </a:avLst>
          </a:prstGeom>
          <a:gradFill>
            <a:gsLst>
              <a:gs pos="0">
                <a:srgbClr val="002060"/>
              </a:gs>
              <a:gs pos="36000">
                <a:schemeClr val="accent1">
                  <a:lumMod val="45000"/>
                  <a:lumOff val="55000"/>
                </a:schemeClr>
              </a:gs>
              <a:gs pos="70000">
                <a:srgbClr val="7030A0"/>
              </a:gs>
              <a:gs pos="100000">
                <a:srgbClr val="00B0F0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7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9182" y="6256518"/>
            <a:ext cx="9840036" cy="476871"/>
          </a:xfrm>
          <a:prstGeom prst="rect">
            <a:avLst/>
          </a:prstGeom>
          <a:solidFill>
            <a:srgbClr val="7030A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তাহের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মহেশখালী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আইল্যান্ড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মহেশখালী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কক্সবাজার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14279" y="0"/>
            <a:ext cx="4069160" cy="923330"/>
          </a:xfrm>
          <a:prstGeom prst="rect">
            <a:avLst/>
          </a:prstGeom>
          <a:solidFill>
            <a:srgbClr val="7030A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spc="-15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spc="-15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20311" y="1755440"/>
            <a:ext cx="51594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পরিবর্তনযোগ্য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উদ্বায়ী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ধ্বংসাত্মক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0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1"/>
            <a:ext cx="10058400" cy="6857999"/>
          </a:xfrm>
          <a:prstGeom prst="frame">
            <a:avLst>
              <a:gd name="adj1" fmla="val 1134"/>
            </a:avLst>
          </a:prstGeom>
          <a:gradFill>
            <a:gsLst>
              <a:gs pos="0">
                <a:srgbClr val="002060"/>
              </a:gs>
              <a:gs pos="36000">
                <a:schemeClr val="accent1">
                  <a:lumMod val="45000"/>
                  <a:lumOff val="55000"/>
                </a:schemeClr>
              </a:gs>
              <a:gs pos="70000">
                <a:srgbClr val="7030A0"/>
              </a:gs>
              <a:gs pos="100000">
                <a:srgbClr val="00B0F0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7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9182" y="6256518"/>
            <a:ext cx="9840036" cy="476871"/>
          </a:xfrm>
          <a:prstGeom prst="rect">
            <a:avLst/>
          </a:prstGeom>
          <a:solidFill>
            <a:srgbClr val="7030A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তাহের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মহেশখালী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আইল্যান্ড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মহেশখালী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কক্সবাজার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9377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1"/>
            <a:ext cx="10058400" cy="6857999"/>
          </a:xfrm>
          <a:prstGeom prst="frame">
            <a:avLst>
              <a:gd name="adj1" fmla="val 1134"/>
            </a:avLst>
          </a:prstGeom>
          <a:gradFill>
            <a:gsLst>
              <a:gs pos="0">
                <a:srgbClr val="002060"/>
              </a:gs>
              <a:gs pos="36000">
                <a:schemeClr val="accent1">
                  <a:lumMod val="45000"/>
                  <a:lumOff val="55000"/>
                </a:schemeClr>
              </a:gs>
              <a:gs pos="70000">
                <a:srgbClr val="7030A0"/>
              </a:gs>
              <a:gs pos="100000">
                <a:srgbClr val="00B0F0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7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9182" y="6256518"/>
            <a:ext cx="9840036" cy="476871"/>
          </a:xfrm>
          <a:prstGeom prst="rect">
            <a:avLst/>
          </a:prstGeom>
          <a:solidFill>
            <a:srgbClr val="7030A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তাহের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মহেশখালী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আইল্যান্ড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মহেশখালী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কক্সবাজার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346054" y="80105"/>
            <a:ext cx="5010090" cy="91440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3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5003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3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003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439" y="1119116"/>
            <a:ext cx="3698543" cy="27103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03098" y="4539339"/>
            <a:ext cx="7340902" cy="646331"/>
          </a:xfrm>
          <a:prstGeom prst="rect">
            <a:avLst/>
          </a:prstGeom>
          <a:solidFill>
            <a:srgbClr val="7030A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b="1" spc="-15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3600" b="1" spc="-15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spc="-15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sz="3600" b="1" spc="-15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মেমোরির</a:t>
            </a:r>
            <a:r>
              <a:rPr lang="en-US" sz="3600" b="1" spc="-15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600" b="1" spc="-15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spc="-15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spc="-15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3600" b="1" spc="-15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75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1"/>
            <a:ext cx="10058400" cy="6857999"/>
          </a:xfrm>
          <a:prstGeom prst="frame">
            <a:avLst>
              <a:gd name="adj1" fmla="val 1134"/>
            </a:avLst>
          </a:prstGeom>
          <a:gradFill>
            <a:gsLst>
              <a:gs pos="0">
                <a:srgbClr val="002060"/>
              </a:gs>
              <a:gs pos="36000">
                <a:schemeClr val="accent1">
                  <a:lumMod val="45000"/>
                  <a:lumOff val="55000"/>
                </a:schemeClr>
              </a:gs>
              <a:gs pos="70000">
                <a:srgbClr val="7030A0"/>
              </a:gs>
              <a:gs pos="100000">
                <a:srgbClr val="00B0F0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7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9182" y="6256518"/>
            <a:ext cx="9840036" cy="476871"/>
          </a:xfrm>
          <a:prstGeom prst="rect">
            <a:avLst/>
          </a:prstGeom>
          <a:solidFill>
            <a:srgbClr val="7030A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তাহের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মহেশখালী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আইল্যান্ড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মহেশখালী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কক্সবাজার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359" y="1694475"/>
            <a:ext cx="5988808" cy="397084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078778" y="481623"/>
            <a:ext cx="7305566" cy="90669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9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9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71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1"/>
            <a:ext cx="10058400" cy="6857999"/>
          </a:xfrm>
          <a:prstGeom prst="frame">
            <a:avLst>
              <a:gd name="adj1" fmla="val 1134"/>
            </a:avLst>
          </a:prstGeom>
          <a:gradFill>
            <a:gsLst>
              <a:gs pos="0">
                <a:srgbClr val="002060"/>
              </a:gs>
              <a:gs pos="36000">
                <a:schemeClr val="accent1">
                  <a:lumMod val="45000"/>
                  <a:lumOff val="55000"/>
                </a:schemeClr>
              </a:gs>
              <a:gs pos="70000">
                <a:srgbClr val="7030A0"/>
              </a:gs>
              <a:gs pos="100000">
                <a:srgbClr val="00B0F0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7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2486" y="6256518"/>
            <a:ext cx="9367661" cy="476871"/>
          </a:xfrm>
          <a:prstGeom prst="rect">
            <a:avLst/>
          </a:prstGeom>
          <a:solidFill>
            <a:srgbClr val="7030A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225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lang="en-US" sz="225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তাহের</a:t>
            </a:r>
            <a:r>
              <a:rPr lang="en-US" sz="225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25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25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25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25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25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</a:t>
            </a:r>
            <a:r>
              <a:rPr lang="en-US" sz="225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মহেশখালী</a:t>
            </a:r>
            <a:r>
              <a:rPr lang="en-US" sz="225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আইল্যান্ড</a:t>
            </a:r>
            <a:r>
              <a:rPr lang="en-US" sz="225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225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225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25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মহেশখালী</a:t>
            </a:r>
            <a:r>
              <a:rPr lang="en-US" sz="225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25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কক্সবাজার</a:t>
            </a:r>
            <a:r>
              <a:rPr lang="en-US" sz="225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87949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1"/>
            <a:ext cx="10058400" cy="6857999"/>
          </a:xfrm>
          <a:prstGeom prst="frame">
            <a:avLst>
              <a:gd name="adj1" fmla="val 1134"/>
            </a:avLst>
          </a:prstGeom>
          <a:gradFill>
            <a:gsLst>
              <a:gs pos="0">
                <a:srgbClr val="002060"/>
              </a:gs>
              <a:gs pos="36000">
                <a:schemeClr val="accent1">
                  <a:lumMod val="45000"/>
                  <a:lumOff val="55000"/>
                </a:schemeClr>
              </a:gs>
              <a:gs pos="70000">
                <a:srgbClr val="7030A0"/>
              </a:gs>
              <a:gs pos="100000">
                <a:srgbClr val="00B0F0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7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2486" y="6256518"/>
            <a:ext cx="9367661" cy="476871"/>
          </a:xfrm>
          <a:prstGeom prst="rect">
            <a:avLst/>
          </a:prstGeom>
          <a:solidFill>
            <a:srgbClr val="7030A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225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lang="en-US" sz="225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তাহের</a:t>
            </a:r>
            <a:r>
              <a:rPr lang="en-US" sz="225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25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25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25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25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25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</a:t>
            </a:r>
            <a:r>
              <a:rPr lang="en-US" sz="225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মহেশখালী</a:t>
            </a:r>
            <a:r>
              <a:rPr lang="en-US" sz="225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আইল্যান্ড</a:t>
            </a:r>
            <a:r>
              <a:rPr lang="en-US" sz="225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225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225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25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মহেশখালী</a:t>
            </a:r>
            <a:r>
              <a:rPr lang="en-US" sz="225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25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কক্সবাজার</a:t>
            </a:r>
            <a:r>
              <a:rPr lang="en-US" sz="225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644555" y="162473"/>
            <a:ext cx="6919414" cy="62779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527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27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527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27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527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27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527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27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527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527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3527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27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527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bn-BD" sz="3527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527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8" y="1095125"/>
            <a:ext cx="2833983" cy="21852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" t="1268" r="-1317" b="525"/>
          <a:stretch/>
        </p:blipFill>
        <p:spPr>
          <a:xfrm rot="6204362">
            <a:off x="5876608" y="1520941"/>
            <a:ext cx="1872092" cy="14030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7" r="3250"/>
          <a:stretch/>
        </p:blipFill>
        <p:spPr>
          <a:xfrm>
            <a:off x="3111978" y="1149274"/>
            <a:ext cx="2795075" cy="20597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67293" y="4109869"/>
            <a:ext cx="997674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র‌্যাম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37840" y="4186343"/>
            <a:ext cx="1293944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হার্ড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ডিস্ক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9321" y="4210455"/>
            <a:ext cx="2287806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মেমোরি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ight Triangle 12"/>
          <p:cNvSpPr/>
          <p:nvPr/>
        </p:nvSpPr>
        <p:spPr>
          <a:xfrm>
            <a:off x="10607382" y="3196761"/>
            <a:ext cx="1697073" cy="257584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/>
          <p:cNvSpPr/>
          <p:nvPr/>
        </p:nvSpPr>
        <p:spPr>
          <a:xfrm>
            <a:off x="10488331" y="2011680"/>
            <a:ext cx="914400" cy="9144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154967" y="3897991"/>
            <a:ext cx="1705860" cy="107721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ল্যাপটপ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6" r="1557"/>
          <a:stretch/>
        </p:blipFill>
        <p:spPr>
          <a:xfrm>
            <a:off x="7502713" y="1284921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96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1"/>
            <a:ext cx="10058400" cy="6857999"/>
          </a:xfrm>
          <a:prstGeom prst="frame">
            <a:avLst>
              <a:gd name="adj1" fmla="val 1134"/>
            </a:avLst>
          </a:prstGeom>
          <a:gradFill>
            <a:gsLst>
              <a:gs pos="0">
                <a:srgbClr val="002060"/>
              </a:gs>
              <a:gs pos="36000">
                <a:schemeClr val="accent1">
                  <a:lumMod val="45000"/>
                  <a:lumOff val="55000"/>
                </a:schemeClr>
              </a:gs>
              <a:gs pos="70000">
                <a:srgbClr val="7030A0"/>
              </a:gs>
              <a:gs pos="100000">
                <a:srgbClr val="00B0F0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7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2486" y="6256518"/>
            <a:ext cx="9367661" cy="476871"/>
          </a:xfrm>
          <a:prstGeom prst="rect">
            <a:avLst/>
          </a:prstGeom>
          <a:solidFill>
            <a:srgbClr val="7030A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225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lang="en-US" sz="225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তাহের</a:t>
            </a:r>
            <a:r>
              <a:rPr lang="en-US" sz="225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25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25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25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25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25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</a:t>
            </a:r>
            <a:r>
              <a:rPr lang="en-US" sz="225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মহেশখালী</a:t>
            </a:r>
            <a:r>
              <a:rPr lang="en-US" sz="225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আইল্যান্ড</a:t>
            </a:r>
            <a:r>
              <a:rPr lang="en-US" sz="225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225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225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25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মহেশখালী</a:t>
            </a:r>
            <a:r>
              <a:rPr lang="en-US" sz="225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25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কক্সবাজার</a:t>
            </a:r>
            <a:r>
              <a:rPr lang="en-US" sz="225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9" name="Rectangle 8"/>
          <p:cNvSpPr/>
          <p:nvPr/>
        </p:nvSpPr>
        <p:spPr>
          <a:xfrm>
            <a:off x="2507904" y="2366260"/>
            <a:ext cx="4752705" cy="1769012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তৃতীয়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37-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42</a:t>
            </a:r>
            <a:endParaRPr lang="en-US" sz="4000" dirty="0"/>
          </a:p>
        </p:txBody>
      </p:sp>
      <p:sp>
        <p:nvSpPr>
          <p:cNvPr id="10" name="Rounded Rectangle 9"/>
          <p:cNvSpPr/>
          <p:nvPr/>
        </p:nvSpPr>
        <p:spPr>
          <a:xfrm>
            <a:off x="2203235" y="668740"/>
            <a:ext cx="5626162" cy="6102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352596" y="1517500"/>
            <a:ext cx="5626162" cy="6102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527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মেমোরি</a:t>
            </a:r>
            <a:endParaRPr lang="en-US" sz="44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02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1"/>
            <a:ext cx="10058400" cy="6857999"/>
          </a:xfrm>
          <a:prstGeom prst="frame">
            <a:avLst>
              <a:gd name="adj1" fmla="val 1134"/>
            </a:avLst>
          </a:prstGeom>
          <a:gradFill>
            <a:gsLst>
              <a:gs pos="0">
                <a:srgbClr val="002060"/>
              </a:gs>
              <a:gs pos="36000">
                <a:schemeClr val="accent1">
                  <a:lumMod val="45000"/>
                  <a:lumOff val="55000"/>
                </a:schemeClr>
              </a:gs>
              <a:gs pos="70000">
                <a:srgbClr val="7030A0"/>
              </a:gs>
              <a:gs pos="100000">
                <a:srgbClr val="00B0F0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7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2486" y="6256518"/>
            <a:ext cx="9367661" cy="476871"/>
          </a:xfrm>
          <a:prstGeom prst="rect">
            <a:avLst/>
          </a:prstGeom>
          <a:solidFill>
            <a:srgbClr val="7030A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225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lang="en-US" sz="225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তাহের</a:t>
            </a:r>
            <a:r>
              <a:rPr lang="en-US" sz="225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25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25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25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25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25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</a:t>
            </a:r>
            <a:r>
              <a:rPr lang="en-US" sz="225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মহেশখালী</a:t>
            </a:r>
            <a:r>
              <a:rPr lang="en-US" sz="225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আইল্যান্ড</a:t>
            </a:r>
            <a:r>
              <a:rPr lang="en-US" sz="225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225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5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225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25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মহেশখালী</a:t>
            </a:r>
            <a:r>
              <a:rPr lang="en-US" sz="225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25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কক্সবাজার</a:t>
            </a:r>
            <a:r>
              <a:rPr lang="en-US" sz="225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106996" y="2021554"/>
            <a:ext cx="4224713" cy="482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335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</a:t>
            </a:r>
          </a:p>
        </p:txBody>
      </p:sp>
      <p:sp>
        <p:nvSpPr>
          <p:cNvPr id="2" name="Rectangle 1"/>
          <p:cNvSpPr/>
          <p:nvPr/>
        </p:nvSpPr>
        <p:spPr>
          <a:xfrm>
            <a:off x="3696346" y="318095"/>
            <a:ext cx="2639939" cy="72933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06996" y="2804746"/>
            <a:ext cx="6654019" cy="61415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মেমোরি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06995" y="3616144"/>
            <a:ext cx="6654019" cy="61415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মেমোরি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06995" y="4408098"/>
            <a:ext cx="8593152" cy="5568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ভৌত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মেমোরির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9" name="Rectangle 8"/>
          <p:cNvSpPr/>
          <p:nvPr/>
        </p:nvSpPr>
        <p:spPr>
          <a:xfrm>
            <a:off x="1035133" y="5110291"/>
            <a:ext cx="8593152" cy="5568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spc="-15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spc="-15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3200" spc="-15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spc="-15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sz="3200" spc="-15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মেমোরির</a:t>
            </a:r>
            <a:r>
              <a:rPr lang="en-US" sz="3200" spc="-15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200" spc="-15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01638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1"/>
            <a:ext cx="10058400" cy="6857999"/>
          </a:xfrm>
          <a:prstGeom prst="frame">
            <a:avLst>
              <a:gd name="adj1" fmla="val 1134"/>
            </a:avLst>
          </a:prstGeom>
          <a:gradFill>
            <a:gsLst>
              <a:gs pos="0">
                <a:srgbClr val="002060"/>
              </a:gs>
              <a:gs pos="36000">
                <a:schemeClr val="accent1">
                  <a:lumMod val="45000"/>
                  <a:lumOff val="55000"/>
                </a:schemeClr>
              </a:gs>
              <a:gs pos="70000">
                <a:srgbClr val="7030A0"/>
              </a:gs>
              <a:gs pos="100000">
                <a:srgbClr val="00B0F0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7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9182" y="6256518"/>
            <a:ext cx="9840036" cy="476871"/>
          </a:xfrm>
          <a:prstGeom prst="rect">
            <a:avLst/>
          </a:prstGeom>
          <a:solidFill>
            <a:srgbClr val="7030A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তাহের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মহেশখালী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আইল্যান্ড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মহেশখালী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কক্সবাজার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8681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1"/>
            <a:ext cx="10058400" cy="6857999"/>
          </a:xfrm>
          <a:prstGeom prst="frame">
            <a:avLst>
              <a:gd name="adj1" fmla="val 1134"/>
            </a:avLst>
          </a:prstGeom>
          <a:gradFill>
            <a:gsLst>
              <a:gs pos="0">
                <a:srgbClr val="002060"/>
              </a:gs>
              <a:gs pos="36000">
                <a:schemeClr val="accent1">
                  <a:lumMod val="45000"/>
                  <a:lumOff val="55000"/>
                </a:schemeClr>
              </a:gs>
              <a:gs pos="70000">
                <a:srgbClr val="7030A0"/>
              </a:gs>
              <a:gs pos="100000">
                <a:srgbClr val="00B0F0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7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1520" y="6256518"/>
            <a:ext cx="9726755" cy="476871"/>
          </a:xfrm>
          <a:prstGeom prst="rect">
            <a:avLst/>
          </a:prstGeom>
          <a:solidFill>
            <a:srgbClr val="7030A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8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238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8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lang="en-US" sz="238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8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তাহের</a:t>
            </a:r>
            <a:r>
              <a:rPr lang="en-US" sz="238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8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38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8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38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38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38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</a:t>
            </a:r>
            <a:r>
              <a:rPr lang="en-US" sz="238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8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মহেশখালী</a:t>
            </a:r>
            <a:r>
              <a:rPr lang="en-US" sz="238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8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আইল্যান্ড</a:t>
            </a:r>
            <a:r>
              <a:rPr lang="en-US" sz="238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8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238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38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238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8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মহেশখালী</a:t>
            </a:r>
            <a:r>
              <a:rPr lang="en-US" sz="238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38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কক্সবাজার</a:t>
            </a:r>
            <a:r>
              <a:rPr lang="en-US" sz="238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7" name="Picture 7" descr="GCSE COMPUTER SCIENCE Computers 1.2 Memory, Storage and Binary. - ppt video  online download"/>
          <p:cNvPicPr>
            <a:picLocks noChangeAspect="1" noChangeArrowheads="1"/>
          </p:cNvPicPr>
          <p:nvPr/>
        </p:nvPicPr>
        <p:blipFill>
          <a:blip r:embed="rId2"/>
          <a:srcRect l="14844" t="9722" r="10156" b="25000"/>
          <a:stretch>
            <a:fillRect/>
          </a:stretch>
        </p:blipFill>
        <p:spPr bwMode="auto">
          <a:xfrm>
            <a:off x="3566085" y="1203341"/>
            <a:ext cx="3821251" cy="25317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351128" y="3901421"/>
            <a:ext cx="2579645" cy="5847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মেমোরি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31678" y="3723336"/>
            <a:ext cx="2662908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মেমোরি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619" y="4340305"/>
            <a:ext cx="9731304" cy="2062103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কম্পিউটারেরও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নিজস্ব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সাহায্যকারী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কম্পিউটারকে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সম্পাদনে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অস্থায়ীভাবে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ধারণকারী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/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সংরক্ষণকারী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যন্ত্রাংশকে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9" y="1155590"/>
            <a:ext cx="3454847" cy="26639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6" r="1557"/>
          <a:stretch/>
        </p:blipFill>
        <p:spPr>
          <a:xfrm>
            <a:off x="7502713" y="872359"/>
            <a:ext cx="2466975" cy="226041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936049" y="3263087"/>
            <a:ext cx="1705860" cy="107721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ল্যাপটপ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7" descr="GCSE COMPUTER SCIENCE Computers 1.2 Memory, Storage and Binary. - ppt video  online download"/>
          <p:cNvPicPr>
            <a:picLocks noChangeAspect="1" noChangeArrowheads="1"/>
          </p:cNvPicPr>
          <p:nvPr/>
        </p:nvPicPr>
        <p:blipFill>
          <a:blip r:embed="rId2"/>
          <a:srcRect l="14844" t="9722" r="10156" b="25000"/>
          <a:stretch>
            <a:fillRect/>
          </a:stretch>
        </p:blipFill>
        <p:spPr bwMode="auto">
          <a:xfrm>
            <a:off x="3592750" y="872359"/>
            <a:ext cx="3821251" cy="2452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3930773" y="65810"/>
            <a:ext cx="2662908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মেমোরি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35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1"/>
            <a:ext cx="10058400" cy="6857999"/>
          </a:xfrm>
          <a:prstGeom prst="frame">
            <a:avLst>
              <a:gd name="adj1" fmla="val 1134"/>
            </a:avLst>
          </a:prstGeom>
          <a:gradFill>
            <a:gsLst>
              <a:gs pos="0">
                <a:srgbClr val="002060"/>
              </a:gs>
              <a:gs pos="36000">
                <a:schemeClr val="accent1">
                  <a:lumMod val="45000"/>
                  <a:lumOff val="55000"/>
                </a:schemeClr>
              </a:gs>
              <a:gs pos="70000">
                <a:srgbClr val="7030A0"/>
              </a:gs>
              <a:gs pos="100000">
                <a:srgbClr val="00B0F0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7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9182" y="6256518"/>
            <a:ext cx="9840036" cy="476871"/>
          </a:xfrm>
          <a:prstGeom prst="rect">
            <a:avLst/>
          </a:prstGeom>
          <a:solidFill>
            <a:srgbClr val="7030A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তাহের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মহেশখালী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আইল্যান্ড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মহেশখালী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কক্সবাজার</a:t>
            </a:r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95725" y="2358818"/>
            <a:ext cx="7429545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মেমোরি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23227" y="336473"/>
            <a:ext cx="3411946" cy="707886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16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907</TotalTime>
  <Words>1155</Words>
  <Application>Microsoft Office PowerPoint</Application>
  <PresentationFormat>Custom</PresentationFormat>
  <Paragraphs>140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116</cp:revision>
  <dcterms:created xsi:type="dcterms:W3CDTF">2020-09-24T15:32:46Z</dcterms:created>
  <dcterms:modified xsi:type="dcterms:W3CDTF">2020-10-18T00:58:35Z</dcterms:modified>
</cp:coreProperties>
</file>