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73" r:id="rId5"/>
    <p:sldMasterId id="2147483790" r:id="rId6"/>
  </p:sldMasterIdLst>
  <p:sldIdLst>
    <p:sldId id="270" r:id="rId7"/>
    <p:sldId id="257" r:id="rId8"/>
    <p:sldId id="260" r:id="rId9"/>
    <p:sldId id="259" r:id="rId10"/>
    <p:sldId id="261" r:id="rId11"/>
    <p:sldId id="271" r:id="rId12"/>
    <p:sldId id="262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3366"/>
    <a:srgbClr val="0000FF"/>
    <a:srgbClr val="FF0066"/>
    <a:srgbClr val="66FFCC"/>
    <a:srgbClr val="0099FF"/>
    <a:srgbClr val="76ACD4"/>
    <a:srgbClr val="00CCFF"/>
    <a:srgbClr val="62E35F"/>
    <a:srgbClr val="1CB0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095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812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458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08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0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892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301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295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243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782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81607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707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753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908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3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27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81059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773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718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221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59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2462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9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3157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47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8085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88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7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76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56" y="1995791"/>
            <a:ext cx="7965144" cy="288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1981200" y="5184775"/>
            <a:ext cx="5105400" cy="6064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err="1" smtClean="0">
                <a:ln w="1905"/>
                <a:solidFill>
                  <a:srgbClr val="0033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3600" b="1" dirty="0" smtClean="0">
                <a:ln w="1905"/>
                <a:solidFill>
                  <a:srgbClr val="0033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33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3600" b="1" dirty="0" smtClean="0">
                <a:ln w="1905"/>
                <a:solidFill>
                  <a:srgbClr val="0033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srgbClr val="0033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b="1" dirty="0">
              <a:ln w="1905"/>
              <a:solidFill>
                <a:srgbClr val="0033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443374"/>
            <a:ext cx="4953000" cy="291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04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609600"/>
            <a:ext cx="2590800" cy="838200"/>
          </a:xfr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399"/>
            <a:ext cx="3657600" cy="1828801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মনিরুল</a:t>
            </a:r>
            <a:r>
              <a:rPr lang="en-US" sz="44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endParaRPr lang="en-US" sz="4400" dirty="0" smtClean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40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0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আফছার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endParaRPr lang="en-US" sz="3200" dirty="0" smtClean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মহেশপুর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বাকেরগঞ্জ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বরিশাল</a:t>
            </a:r>
            <a:endParaRPr lang="en-US" sz="3200" dirty="0" smtClean="0">
              <a:ln w="0"/>
              <a:solidFill>
                <a:schemeClr val="bg2">
                  <a:lumMod val="1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dirty="0" err="1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01720574751</a:t>
            </a:r>
            <a:endParaRPr lang="en-US" b="1" dirty="0" smtClean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ts val="0"/>
              </a:spcBef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503546"/>
            <a:ext cx="2133600" cy="2419974"/>
          </a:xfrm>
          <a:prstGeom prst="ellipse">
            <a:avLst/>
          </a:prstGeom>
          <a:ln w="190500" cap="rnd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971800" y="3838614"/>
            <a:ext cx="2971800" cy="50478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4567297"/>
            <a:ext cx="4572000" cy="206210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প্রথমপত্র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ব্লক মৌল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2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2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2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2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2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2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2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/>
      <p:bldP spid="6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52800" y="381000"/>
            <a:ext cx="2895600" cy="685800"/>
          </a:xfrm>
          <a:solidFill>
            <a:schemeClr val="bg2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err="1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লেখচিত্র</a:t>
            </a:r>
            <a:r>
              <a:rPr lang="bn-BD" sz="32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টি লক্ষ্য কর</a:t>
            </a:r>
            <a:endParaRPr lang="en-US" sz="3200" dirty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219200"/>
            <a:ext cx="7848600" cy="3532910"/>
          </a:xfr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24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</p:pic>
      <p:sp>
        <p:nvSpPr>
          <p:cNvPr id="3" name="TextBox 2"/>
          <p:cNvSpPr txBox="1"/>
          <p:nvPr/>
        </p:nvSpPr>
        <p:spPr>
          <a:xfrm>
            <a:off x="2667000" y="4868449"/>
            <a:ext cx="3048000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P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0310" y="5511225"/>
            <a:ext cx="615969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P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মৌল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62E35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762000"/>
            <a:ext cx="2667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543800" cy="2514600"/>
          </a:xfr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53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P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 বলতে পারবে।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2.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P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সারণিতে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P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None/>
            </a:pPr>
            <a:endParaRPr lang="bn-BD" sz="3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43200" y="838200"/>
            <a:ext cx="3581400" cy="685800"/>
          </a:xfr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P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মৌল</a:t>
            </a:r>
            <a:endParaRPr lang="en-US" sz="3200" dirty="0">
              <a:solidFill>
                <a:srgbClr val="0033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1676400"/>
            <a:ext cx="8504238" cy="4114800"/>
          </a:xfrm>
          <a:ln w="28575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মৌলের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পরমাণুর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বহিঃস্থ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P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অরবিটালে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ইলেকট্রণ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P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বহিঃস্তরের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ইলেকট্রনীয়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কাঠামো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 algn="just">
              <a:buNone/>
            </a:pP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সারণির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18(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iiiA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ViiA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He 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ব্যতীত শূন্যগ্রুপের নিষ্ক্রিয় গ্যাসসমূহ) মোট ছয়টি গ্রুপের </a:t>
            </a:r>
            <a:r>
              <a:rPr lang="bn-BD" sz="3400" dirty="0" smtClean="0">
                <a:latin typeface="Times New Roman" pitchFamily="18" charset="0"/>
                <a:cs typeface="NikoshBAN" pitchFamily="2" charset="0"/>
              </a:rPr>
              <a:t>৩৬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টি  মৌল এ ব্লকে রয়েছে।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n-BD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bn-BD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ব্লকে ১২টি ধাতু, ১৮টি অধাতু এবং ৬ টি উপধাতু রয়েছে।</a:t>
            </a: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419277"/>
              </p:ext>
            </p:extLst>
          </p:nvPr>
        </p:nvGraphicFramePr>
        <p:xfrm>
          <a:off x="3352800" y="2743200"/>
          <a:ext cx="1219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" name="Equation" r:id="rId3" imgW="457200" imgH="190440" progId="Equation.3">
                  <p:embed/>
                </p:oleObj>
              </mc:Choice>
              <mc:Fallback>
                <p:oleObj name="Equation" r:id="rId3" imgW="4572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2743200"/>
                        <a:ext cx="12192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6858000" cy="544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1"/>
            <a:ext cx="8001000" cy="3505200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P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 বহিস্থ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ইলেকট্রনীয়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কাঠামোর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জারণ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+7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এমনকি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ঋণাত্মক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অধাতব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ডান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15,16 ও 17এর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মৌলগুলো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অধাতু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পর্যায়ের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বামের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13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14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মৌলগুলো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উপধাতু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বৈচিত্রময়</a:t>
            </a:r>
            <a:r>
              <a:rPr lang="en-US" sz="3000" dirty="0">
                <a:latin typeface="NikoshBAN" panose="02000000000000000000" pitchFamily="2" charset="0"/>
                <a:cs typeface="NikoshBAN" panose="02000000000000000000" pitchFamily="2" charset="0"/>
              </a:rPr>
              <a:t> P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ব্লকের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18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অর্ন্তভূক্ত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মৌলগুলো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নিষ্ক্রিয়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নিরেপেক্ষ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অধাতু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bn-BD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অধাতব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মৌলগুলো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অপরিবাহী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গ্রাফাইট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পরিবাহী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অধাতব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মৌলসমূহের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অক্সাইড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অম্লধর্মী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ধাতব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অক্সাইড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উভধর্মী</a:t>
            </a:r>
            <a:r>
              <a:rPr lang="en-US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739914"/>
            <a:ext cx="59436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P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সাধারণ বৈশিষ্ট্য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57200"/>
            <a:ext cx="2819400" cy="7620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391400" cy="2057400"/>
          </a:xfr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P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4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P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4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P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উপধাতু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4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143000" y="5562600"/>
            <a:ext cx="838200" cy="533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01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3086100" y="5562600"/>
            <a:ext cx="838200" cy="533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03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2095500" y="5562600"/>
            <a:ext cx="838200" cy="533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02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733800"/>
            <a:ext cx="7315200" cy="1815882"/>
          </a:xfrm>
          <a:prstGeom prst="rect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বহিঃস্থ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P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অরবিটালে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ইলেকট্রণ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P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2। 36টি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3। 6টি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533400"/>
            <a:ext cx="26670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620000" cy="1676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P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753" y="1601201"/>
            <a:ext cx="2581447" cy="17209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ppt/theme/theme6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315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Civic</vt:lpstr>
      <vt:lpstr>Office Theme</vt:lpstr>
      <vt:lpstr>Aspect</vt:lpstr>
      <vt:lpstr>1_Civic</vt:lpstr>
      <vt:lpstr>Facet</vt:lpstr>
      <vt:lpstr>Integral</vt:lpstr>
      <vt:lpstr>Equation</vt:lpstr>
      <vt:lpstr>PowerPoint Presentation</vt:lpstr>
      <vt:lpstr>পরিচিতি</vt:lpstr>
      <vt:lpstr>লেখচিত্রটি লক্ষ্য কর</vt:lpstr>
      <vt:lpstr>শিখনফল</vt:lpstr>
      <vt:lpstr>P ব্লক মৌল</vt:lpstr>
      <vt:lpstr>PowerPoint Presentation</vt:lpstr>
      <vt:lpstr>PowerPoint Presentation</vt:lpstr>
      <vt:lpstr>একক মূল্যায়ন</vt:lpstr>
      <vt:lpstr>বাড়ির কাজ</vt:lpstr>
      <vt:lpstr>সকলকে আন্তরিক 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Excellent</dc:creator>
  <cp:lastModifiedBy>USER</cp:lastModifiedBy>
  <cp:revision>376</cp:revision>
  <dcterms:created xsi:type="dcterms:W3CDTF">2006-08-16T00:00:00Z</dcterms:created>
  <dcterms:modified xsi:type="dcterms:W3CDTF">2020-12-02T09:49:54Z</dcterms:modified>
</cp:coreProperties>
</file>