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1" r:id="rId16"/>
    <p:sldId id="270" r:id="rId17"/>
    <p:sldId id="275" r:id="rId18"/>
    <p:sldId id="273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57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93277-A24A-4D45-ABEB-7C4616FF2717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121C2-6ABA-45A0-BE85-40AEE05F8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02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362200" y="228600"/>
            <a:ext cx="5105400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/>
          </a:p>
        </p:txBody>
      </p:sp>
      <p:pic>
        <p:nvPicPr>
          <p:cNvPr id="3" name="Picture 2" descr="ft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1200"/>
            <a:ext cx="8001000" cy="44196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i fa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57200"/>
            <a:ext cx="7162801" cy="5292101"/>
          </a:xfrm>
          <a:prstGeom prst="rect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590800" y="5943600"/>
            <a:ext cx="4800600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৩৫ ডিগ্রী এর চেয়ে বেশী হয়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676400"/>
            <a:ext cx="838200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এপ্রিল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মাসে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গরম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h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9506"/>
            <a:ext cx="7642872" cy="5082509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514600" y="5867400"/>
            <a:ext cx="35814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কালবৈশাখী ঝড়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is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6636035" cy="4419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81000" y="6019800"/>
            <a:ext cx="55626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বর্ষা কাল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019800" y="6019800"/>
            <a:ext cx="27432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জুন থেকে অক্টোবর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6600" y="1295400"/>
            <a:ext cx="1752600" cy="990600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২০৩সেঃ মিঃ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0" y="2971800"/>
            <a:ext cx="18288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কৃষিকাজের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উ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পকার হয়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57200"/>
            <a:ext cx="7902595" cy="5524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7573982" cy="5410200"/>
          </a:xfrm>
          <a:prstGeom prst="rect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5800"/>
            <a:ext cx="7431204" cy="5029199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1600200" y="5867400"/>
            <a:ext cx="6629400" cy="838200"/>
          </a:xfrm>
          <a:prstGeom prst="roundRect">
            <a:avLst>
              <a:gd name="adj" fmla="val 32456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মৌসুমী বায়ু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 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685800"/>
            <a:ext cx="5867400" cy="4876800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667000" y="5867400"/>
            <a:ext cx="42672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বঙ্গোপসাগর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50292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514600"/>
            <a:ext cx="18288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নং-১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914942"/>
            <a:ext cx="6781800" cy="21236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কোন কোন মাসে ঝড় 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বৃষ্টি হয়?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তাপমাত্রা কত ডিগ্রী সেলসিয়াস হয়?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4648200"/>
            <a:ext cx="18288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 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4277142"/>
            <a:ext cx="6705600" cy="21236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বঙ্গোপ সাগর  বাংলাদাশের কোন দিকে অবস্থিত?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কত সেন্টিমিটার বৃষ্টিপাত হয়?</a:t>
            </a:r>
          </a:p>
        </p:txBody>
      </p:sp>
      <p:sp>
        <p:nvSpPr>
          <p:cNvPr id="6" name="Oval 5"/>
          <p:cNvSpPr/>
          <p:nvPr/>
        </p:nvSpPr>
        <p:spPr>
          <a:xfrm>
            <a:off x="2209800" y="228600"/>
            <a:ext cx="5029200" cy="1447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52400"/>
            <a:ext cx="541020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5791200"/>
            <a:ext cx="8229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jh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447800"/>
            <a:ext cx="6211151" cy="4130415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990600"/>
            <a:ext cx="6172200" cy="1323439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8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8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8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lower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48000"/>
            <a:ext cx="6934200" cy="3276600"/>
          </a:xfrm>
          <a:prstGeom prst="rect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356350"/>
            <a:ext cx="2133600" cy="365125"/>
          </a:xfrm>
        </p:spPr>
        <p:txBody>
          <a:bodyPr/>
          <a:lstStyle/>
          <a:p>
            <a:fld id="{B3F13ADD-A7AD-4958-A4F8-1EB81CC75DA7}" type="datetime2">
              <a:rPr lang="en-US" smtClean="0"/>
              <a:t>Wednesday, December 2, 2020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528978" y="3096822"/>
            <a:ext cx="3462621" cy="3380178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3400" y="457200"/>
            <a:ext cx="4572000" cy="4800600"/>
            <a:chOff x="533400" y="457200"/>
            <a:chExt cx="4572000" cy="4800600"/>
          </a:xfrm>
        </p:grpSpPr>
        <p:sp>
          <p:nvSpPr>
            <p:cNvPr id="7" name="Rectangular Callout 6"/>
            <p:cNvSpPr/>
            <p:nvPr/>
          </p:nvSpPr>
          <p:spPr>
            <a:xfrm rot="16200000">
              <a:off x="419100" y="571500"/>
              <a:ext cx="4800600" cy="4572000"/>
            </a:xfrm>
            <a:prstGeom prst="wedgeRect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85800" y="609600"/>
              <a:ext cx="4114800" cy="449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762000"/>
              <a:ext cx="19812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bn-BD" sz="3200" dirty="0" smtClean="0">
                  <a:latin typeface="SutonnyMJ" pitchFamily="2" charset="0"/>
                  <a:cs typeface="SutonnyMJ" pitchFamily="2" charset="0"/>
                </a:rPr>
                <a:t>cwiwPwZ</a:t>
              </a:r>
              <a:endParaRPr lang="en-US" sz="3200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00100" y="1600200"/>
              <a:ext cx="3924300" cy="8382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b="1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bn-BD" sz="2800" b="1" dirty="0" smtClean="0">
                  <a:solidFill>
                    <a:srgbClr val="FFFF00"/>
                  </a:solidFill>
                  <a:latin typeface="SutonnyMJ" pitchFamily="2" charset="0"/>
                  <a:cs typeface="SutonnyMJ" pitchFamily="2" charset="0"/>
                </a:rPr>
                <a:t>‡gvnv¤§` Ave`yj nvwjg fu‚Tv</a:t>
              </a:r>
              <a:endParaRPr lang="en-US" sz="28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0" y="2438400"/>
              <a:ext cx="2455718" cy="60234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bn-BD" sz="3200" dirty="0" smtClean="0">
                  <a:latin typeface="SutonnyMJ" pitchFamily="2" charset="0"/>
                  <a:cs typeface="SutonnyMJ" pitchFamily="2" charset="0"/>
                </a:rPr>
                <a:t>mnKvix wkÿK</a:t>
              </a:r>
              <a:endParaRPr lang="en-US" sz="3200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0100" y="3276600"/>
              <a:ext cx="3886200" cy="533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b="1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bn-BD" sz="2000" b="1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rPr>
                <a:t>¸jevwMPv g‡Wj miKvwi cÖv_wgK  we`¨vjq</a:t>
              </a:r>
              <a:endParaRPr lang="en-US" sz="2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00100" y="4038600"/>
              <a:ext cx="3941618" cy="6858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b="1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bn-BD" sz="2000" b="1" dirty="0" smtClean="0">
                  <a:solidFill>
                    <a:srgbClr val="FFFF00"/>
                  </a:solidFill>
                  <a:latin typeface="SutonnyMJ" pitchFamily="2" charset="0"/>
                  <a:cs typeface="SutonnyMJ" pitchFamily="2" charset="0"/>
                </a:rPr>
                <a:t>Av`k© m`i, Kzwgjøv| </a:t>
              </a:r>
              <a:endParaRPr lang="en-US" sz="20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990600"/>
            <a:ext cx="7772400" cy="4708981"/>
          </a:xfrm>
          <a:prstGeom prst="rect">
            <a:avLst/>
          </a:prstGeom>
          <a:solidFill>
            <a:srgbClr val="00B050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৪র্থ 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বিষয়ঃ বাংলাদেশ ও বিশ্ব পরিচয়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ষোড়শ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সময়ঃ ৪৫ মিঃ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08952"/>
            <a:ext cx="8001000" cy="5349624"/>
          </a:xfrm>
          <a:prstGeom prst="rect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28600"/>
            <a:ext cx="4419600" cy="12926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9050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জলবায়ুর শ্রেণি বিভাগ বলতে পারবে।</a:t>
            </a:r>
            <a:endParaRPr lang="en-US" sz="48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28600" y="1981200"/>
            <a:ext cx="1219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/>
          <p:cNvSpPr txBox="1"/>
          <p:nvPr/>
        </p:nvSpPr>
        <p:spPr>
          <a:xfrm>
            <a:off x="2057400" y="33528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গ্রীষ্ম কালের জলবায়ু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28600" y="3352800"/>
            <a:ext cx="1295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" name="TextBox 9"/>
          <p:cNvSpPr txBox="1"/>
          <p:nvPr/>
        </p:nvSpPr>
        <p:spPr>
          <a:xfrm>
            <a:off x="2057400" y="490734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বর্ষা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কালের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জলবায়ু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04800" y="4876800"/>
            <a:ext cx="1295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1828800" y="609600"/>
            <a:ext cx="5410200" cy="1905000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905000" y="3810000"/>
            <a:ext cx="5029200" cy="22860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endParaRPr lang="en-US" sz="5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838200"/>
            <a:ext cx="4267200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পাঠ্যাংশ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2743200"/>
            <a:ext cx="6324600" cy="3124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গ্রীষ্ম ও বর্ষা কাল</a:t>
            </a:r>
            <a:endParaRPr lang="en-US" sz="8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j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57200"/>
            <a:ext cx="7772400" cy="5847690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ch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33399"/>
            <a:ext cx="7010400" cy="571500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155</Words>
  <Application>Microsoft Office PowerPoint</Application>
  <PresentationFormat>On-screen Show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pticomilla</dc:creator>
  <cp:lastModifiedBy>Windows User</cp:lastModifiedBy>
  <cp:revision>49</cp:revision>
  <dcterms:created xsi:type="dcterms:W3CDTF">2006-08-16T00:00:00Z</dcterms:created>
  <dcterms:modified xsi:type="dcterms:W3CDTF">2020-12-02T00:50:25Z</dcterms:modified>
</cp:coreProperties>
</file>