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0" r:id="rId3"/>
    <p:sldId id="275" r:id="rId4"/>
    <p:sldId id="260" r:id="rId5"/>
    <p:sldId id="261" r:id="rId6"/>
    <p:sldId id="258" r:id="rId7"/>
    <p:sldId id="264" r:id="rId8"/>
    <p:sldId id="267" r:id="rId9"/>
    <p:sldId id="278" r:id="rId10"/>
    <p:sldId id="269" r:id="rId11"/>
    <p:sldId id="272" r:id="rId12"/>
    <p:sldId id="277" r:id="rId13"/>
    <p:sldId id="276" r:id="rId14"/>
    <p:sldId id="274" r:id="rId15"/>
    <p:sldId id="273" r:id="rId16"/>
  </p:sldIdLst>
  <p:sldSz cx="13716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77401" autoAdjust="0"/>
  </p:normalViewPr>
  <p:slideViewPr>
    <p:cSldViewPr snapToGrid="0">
      <p:cViewPr varScale="1">
        <p:scale>
          <a:sx n="73" d="100"/>
          <a:sy n="73" d="100"/>
        </p:scale>
        <p:origin x="-258" y="-102"/>
      </p:cViewPr>
      <p:guideLst>
        <p:guide orient="horz" pos="2160"/>
        <p:guide pos="432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1386C-C970-44D9-A160-E874B5CD316F}" type="doc">
      <dgm:prSet loTypeId="urn:microsoft.com/office/officeart/2005/8/layout/chevron2" loCatId="process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86F4B070-9FA1-468B-85B8-862785B0F95C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855536-A0B2-4BCC-A801-8E4A08F1F69F}" type="parTrans" cxnId="{648480BD-7224-4541-B92B-22232FDA3C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AC85D3-8E59-4288-B8EF-B4E7BA3F9936}" type="sibTrans" cxnId="{648480BD-7224-4541-B92B-22232FDA3C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7BECFA-6076-4C30-9522-15A1E6995A74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প্যাটার্ন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 ব্যাখ্যা করতে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8AA7BF-63E3-4143-B9D5-FC143F387AA8}" type="parTrans" cxnId="{CF9671B7-D6B0-458E-8AC9-3FF68D622C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ED35AF-6FA1-4A35-9D7C-2B3380A5A713}" type="sibTrans" cxnId="{CF9671B7-D6B0-458E-8AC9-3FF68D622C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492A01-901E-4324-9B5C-54F74EE6C04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359013-E415-4321-B8C9-B0B55C93CF88}" type="parTrans" cxnId="{1B510579-8DDB-4BD5-BD3B-975E769A62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DFE701-498F-4396-BF80-3D7A300A6122}" type="sibTrans" cxnId="{1B510579-8DDB-4BD5-BD3B-975E769A62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1ED789-CAAC-4621-A266-53AFEED1402B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মৌলিক সংখ্যা  নির্ণয় করতে পারবে 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353F1C-6C01-4D45-BD53-5D56CE373764}" type="parTrans" cxnId="{3AE4DB50-4647-4BA8-870E-65148071CD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B9DCF0-FC80-4D28-A33A-E5D4E87B5AB4}" type="sibTrans" cxnId="{3AE4DB50-4647-4BA8-870E-65148071CD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02F835-101C-48CB-8FF5-C1A3C8B2A5E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25E23C-CA76-4943-8349-1AD2C14BE77C}" type="parTrans" cxnId="{7A4DBC92-591E-4430-B882-FB9F2AEFC7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F9F764-4673-4A22-9CA4-D99DCC37B820}" type="sibTrans" cxnId="{7A4DBC92-591E-4430-B882-FB9F2AEFC7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659A6B-404D-4578-88A7-33AA23966B0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সংখ্যা প্যাটার্নের পরবর্তী সংখ্যা নির্ণয় করতে পারবে । 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2306CB-56C5-4F3E-B927-E1E1C5E708A4}" type="parTrans" cxnId="{D76AEFD5-2013-4D40-AB0F-CC6064B60E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5E87E5-9FF3-42A2-B21B-0B6B1DD97C9B}" type="sibTrans" cxnId="{D76AEFD5-2013-4D40-AB0F-CC6064B60E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2056DA-A0E9-4B71-B47D-E3BC675736F5}" type="pres">
      <dgm:prSet presAssocID="{4BC1386C-C970-44D9-A160-E874B5CD31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D041BB-7AEE-4D92-AB22-F6D61FB5D5E1}" type="pres">
      <dgm:prSet presAssocID="{86F4B070-9FA1-468B-85B8-862785B0F95C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ED67CBFB-742C-4161-8F0A-2B684F7D7A2A}" type="pres">
      <dgm:prSet presAssocID="{86F4B070-9FA1-468B-85B8-862785B0F9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E9264-46E5-4431-9E94-47EDE0F91630}" type="pres">
      <dgm:prSet presAssocID="{86F4B070-9FA1-468B-85B8-862785B0F95C}" presName="descendantText" presStyleLbl="alignAcc1" presStyleIdx="0" presStyleCnt="3" custScaleX="97619" custLinFactNeighborX="266" custLinFactNeighborY="3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708DE-F6FC-40CD-A4E1-1B2361494AB1}" type="pres">
      <dgm:prSet presAssocID="{3BAC85D3-8E59-4288-B8EF-B4E7BA3F9936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6074860E-7525-43C0-A950-4C9B0ED05B6C}" type="pres">
      <dgm:prSet presAssocID="{E8492A01-901E-4324-9B5C-54F74EE6C04E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3889B12D-08E7-4A22-BFCB-5D8528505CC5}" type="pres">
      <dgm:prSet presAssocID="{E8492A01-901E-4324-9B5C-54F74EE6C04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174D0-76AE-4C74-838A-9716C08F2D4B}" type="pres">
      <dgm:prSet presAssocID="{E8492A01-901E-4324-9B5C-54F74EE6C04E}" presName="descendantText" presStyleLbl="alignAcc1" presStyleIdx="1" presStyleCnt="3" custScaleX="97619" custLinFactNeighborX="266" custLinFactNeighborY="-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9D503-91A2-4181-8A85-D38D37A11C92}" type="pres">
      <dgm:prSet presAssocID="{1ADFE701-498F-4396-BF80-3D7A300A6122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B6014944-0075-4355-A9E2-AFBFCD2C64B3}" type="pres">
      <dgm:prSet presAssocID="{4702F835-101C-48CB-8FF5-C1A3C8B2A5EE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36A89DF0-119B-434B-BD7D-AD3932BFB4FA}" type="pres">
      <dgm:prSet presAssocID="{4702F835-101C-48CB-8FF5-C1A3C8B2A5E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F4D86-591D-48C0-A4FA-C567E9739275}" type="pres">
      <dgm:prSet presAssocID="{4702F835-101C-48CB-8FF5-C1A3C8B2A5EE}" presName="descendantText" presStyleLbl="alignAcc1" presStyleIdx="2" presStyleCnt="3" custScaleX="97619" custLinFactNeighborX="266" custLinFactNeighborY="-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545DA-F0D7-4784-BDFB-662B536A3A7B}" type="presOf" srcId="{6F7BECFA-6076-4C30-9522-15A1E6995A74}" destId="{6A9E9264-46E5-4431-9E94-47EDE0F91630}" srcOrd="0" destOrd="0" presId="urn:microsoft.com/office/officeart/2005/8/layout/chevron2"/>
    <dgm:cxn modelId="{F6E547C4-53C1-44FA-8EEE-4A537E30B58D}" type="presOf" srcId="{86F4B070-9FA1-468B-85B8-862785B0F95C}" destId="{ED67CBFB-742C-4161-8F0A-2B684F7D7A2A}" srcOrd="0" destOrd="0" presId="urn:microsoft.com/office/officeart/2005/8/layout/chevron2"/>
    <dgm:cxn modelId="{502C434D-DDC2-48F2-B0C4-08419CEF7344}" type="presOf" srcId="{CC659A6B-404D-4578-88A7-33AA23966B0E}" destId="{C00F4D86-591D-48C0-A4FA-C567E9739275}" srcOrd="0" destOrd="0" presId="urn:microsoft.com/office/officeart/2005/8/layout/chevron2"/>
    <dgm:cxn modelId="{7A4DBC92-591E-4430-B882-FB9F2AEFC7AA}" srcId="{4BC1386C-C970-44D9-A160-E874B5CD316F}" destId="{4702F835-101C-48CB-8FF5-C1A3C8B2A5EE}" srcOrd="2" destOrd="0" parTransId="{8525E23C-CA76-4943-8349-1AD2C14BE77C}" sibTransId="{B8F9F764-4673-4A22-9CA4-D99DCC37B820}"/>
    <dgm:cxn modelId="{D76AEFD5-2013-4D40-AB0F-CC6064B60EEF}" srcId="{4702F835-101C-48CB-8FF5-C1A3C8B2A5EE}" destId="{CC659A6B-404D-4578-88A7-33AA23966B0E}" srcOrd="0" destOrd="0" parTransId="{012306CB-56C5-4F3E-B927-E1E1C5E708A4}" sibTransId="{665E87E5-9FF3-42A2-B21B-0B6B1DD97C9B}"/>
    <dgm:cxn modelId="{1B510579-8DDB-4BD5-BD3B-975E769A6297}" srcId="{4BC1386C-C970-44D9-A160-E874B5CD316F}" destId="{E8492A01-901E-4324-9B5C-54F74EE6C04E}" srcOrd="1" destOrd="0" parTransId="{CF359013-E415-4321-B8C9-B0B55C93CF88}" sibTransId="{1ADFE701-498F-4396-BF80-3D7A300A6122}"/>
    <dgm:cxn modelId="{3AE4DB50-4647-4BA8-870E-65148071CDE7}" srcId="{E8492A01-901E-4324-9B5C-54F74EE6C04E}" destId="{371ED789-CAAC-4621-A266-53AFEED1402B}" srcOrd="0" destOrd="0" parTransId="{70353F1C-6C01-4D45-BD53-5D56CE373764}" sibTransId="{D6B9DCF0-FC80-4D28-A33A-E5D4E87B5AB4}"/>
    <dgm:cxn modelId="{CF9671B7-D6B0-458E-8AC9-3FF68D622C9C}" srcId="{86F4B070-9FA1-468B-85B8-862785B0F95C}" destId="{6F7BECFA-6076-4C30-9522-15A1E6995A74}" srcOrd="0" destOrd="0" parTransId="{C88AA7BF-63E3-4143-B9D5-FC143F387AA8}" sibTransId="{28ED35AF-6FA1-4A35-9D7C-2B3380A5A713}"/>
    <dgm:cxn modelId="{FE9A196D-0ABF-4973-A545-CB487D697B60}" type="presOf" srcId="{4702F835-101C-48CB-8FF5-C1A3C8B2A5EE}" destId="{36A89DF0-119B-434B-BD7D-AD3932BFB4FA}" srcOrd="0" destOrd="0" presId="urn:microsoft.com/office/officeart/2005/8/layout/chevron2"/>
    <dgm:cxn modelId="{1C04A214-40CC-492F-9BB8-2D00D5DE58D9}" type="presOf" srcId="{371ED789-CAAC-4621-A266-53AFEED1402B}" destId="{B9F174D0-76AE-4C74-838A-9716C08F2D4B}" srcOrd="0" destOrd="0" presId="urn:microsoft.com/office/officeart/2005/8/layout/chevron2"/>
    <dgm:cxn modelId="{1EE26360-86C3-47C2-AB2B-FA576D62B57F}" type="presOf" srcId="{E8492A01-901E-4324-9B5C-54F74EE6C04E}" destId="{3889B12D-08E7-4A22-BFCB-5D8528505CC5}" srcOrd="0" destOrd="0" presId="urn:microsoft.com/office/officeart/2005/8/layout/chevron2"/>
    <dgm:cxn modelId="{375BABA9-8437-4D2C-9645-218903C05FE5}" type="presOf" srcId="{4BC1386C-C970-44D9-A160-E874B5CD316F}" destId="{B42056DA-A0E9-4B71-B47D-E3BC675736F5}" srcOrd="0" destOrd="0" presId="urn:microsoft.com/office/officeart/2005/8/layout/chevron2"/>
    <dgm:cxn modelId="{648480BD-7224-4541-B92B-22232FDA3C72}" srcId="{4BC1386C-C970-44D9-A160-E874B5CD316F}" destId="{86F4B070-9FA1-468B-85B8-862785B0F95C}" srcOrd="0" destOrd="0" parTransId="{A9855536-A0B2-4BCC-A801-8E4A08F1F69F}" sibTransId="{3BAC85D3-8E59-4288-B8EF-B4E7BA3F9936}"/>
    <dgm:cxn modelId="{AB1358FE-27BA-4E7C-8E99-1DA48383562A}" type="presParOf" srcId="{B42056DA-A0E9-4B71-B47D-E3BC675736F5}" destId="{6BD041BB-7AEE-4D92-AB22-F6D61FB5D5E1}" srcOrd="0" destOrd="0" presId="urn:microsoft.com/office/officeart/2005/8/layout/chevron2"/>
    <dgm:cxn modelId="{286E04BE-A37E-4C41-BA51-6BBBF3255859}" type="presParOf" srcId="{6BD041BB-7AEE-4D92-AB22-F6D61FB5D5E1}" destId="{ED67CBFB-742C-4161-8F0A-2B684F7D7A2A}" srcOrd="0" destOrd="0" presId="urn:microsoft.com/office/officeart/2005/8/layout/chevron2"/>
    <dgm:cxn modelId="{CADC8A8B-2954-48B6-8D3F-BC96D76F1531}" type="presParOf" srcId="{6BD041BB-7AEE-4D92-AB22-F6D61FB5D5E1}" destId="{6A9E9264-46E5-4431-9E94-47EDE0F91630}" srcOrd="1" destOrd="0" presId="urn:microsoft.com/office/officeart/2005/8/layout/chevron2"/>
    <dgm:cxn modelId="{A4DDDDDD-23AA-4944-9ADC-1D14D85DA63D}" type="presParOf" srcId="{B42056DA-A0E9-4B71-B47D-E3BC675736F5}" destId="{C8B708DE-F6FC-40CD-A4E1-1B2361494AB1}" srcOrd="1" destOrd="0" presId="urn:microsoft.com/office/officeart/2005/8/layout/chevron2"/>
    <dgm:cxn modelId="{B8A92ECE-CAA6-42F9-B721-7A3F944A84CF}" type="presParOf" srcId="{B42056DA-A0E9-4B71-B47D-E3BC675736F5}" destId="{6074860E-7525-43C0-A950-4C9B0ED05B6C}" srcOrd="2" destOrd="0" presId="urn:microsoft.com/office/officeart/2005/8/layout/chevron2"/>
    <dgm:cxn modelId="{766D9F37-06C1-4368-8D56-5D6645F5DAA7}" type="presParOf" srcId="{6074860E-7525-43C0-A950-4C9B0ED05B6C}" destId="{3889B12D-08E7-4A22-BFCB-5D8528505CC5}" srcOrd="0" destOrd="0" presId="urn:microsoft.com/office/officeart/2005/8/layout/chevron2"/>
    <dgm:cxn modelId="{368082DD-1080-4635-B661-C712334D4CD3}" type="presParOf" srcId="{6074860E-7525-43C0-A950-4C9B0ED05B6C}" destId="{B9F174D0-76AE-4C74-838A-9716C08F2D4B}" srcOrd="1" destOrd="0" presId="urn:microsoft.com/office/officeart/2005/8/layout/chevron2"/>
    <dgm:cxn modelId="{1921209C-076D-4D82-B4D7-A92583BE4574}" type="presParOf" srcId="{B42056DA-A0E9-4B71-B47D-E3BC675736F5}" destId="{0AE9D503-91A2-4181-8A85-D38D37A11C92}" srcOrd="3" destOrd="0" presId="urn:microsoft.com/office/officeart/2005/8/layout/chevron2"/>
    <dgm:cxn modelId="{5E414308-B098-4E1D-A337-9428562ACA48}" type="presParOf" srcId="{B42056DA-A0E9-4B71-B47D-E3BC675736F5}" destId="{B6014944-0075-4355-A9E2-AFBFCD2C64B3}" srcOrd="4" destOrd="0" presId="urn:microsoft.com/office/officeart/2005/8/layout/chevron2"/>
    <dgm:cxn modelId="{E0AD6611-8D5B-4654-AD1E-A20A6D342467}" type="presParOf" srcId="{B6014944-0075-4355-A9E2-AFBFCD2C64B3}" destId="{36A89DF0-119B-434B-BD7D-AD3932BFB4FA}" srcOrd="0" destOrd="0" presId="urn:microsoft.com/office/officeart/2005/8/layout/chevron2"/>
    <dgm:cxn modelId="{7BF7F809-112E-4DB2-8D05-7012F9080AF6}" type="presParOf" srcId="{B6014944-0075-4355-A9E2-AFBFCD2C64B3}" destId="{C00F4D86-591D-48C0-A4FA-C567E9739275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27270-E557-489A-AF87-BE3CD1C82132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8B60F5EF-F4EB-4D37-8BD9-6B7AF3D69F36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90BE86-1104-4484-97C9-D6D67ADD91DC}" type="parTrans" cxnId="{F2F00D70-437F-46D6-BB56-6A6BCE488405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3A9BD-776D-447D-BD47-23334E7CED45}" type="sibTrans" cxnId="{F2F00D70-437F-46D6-BB56-6A6BCE488405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B19FE7-6F92-4222-AC7A-B2DF62785319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97AF40-1DFD-4739-8DB8-BF1DCF3A40C3}" type="parTrans" cxnId="{78418DE6-46F8-48F3-823D-7557B5FE9A71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5DEE3-59B1-47CD-8838-270224063F81}" type="sibTrans" cxnId="{78418DE6-46F8-48F3-823D-7557B5FE9A71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D90F84-11FC-44D6-A118-27B2952B7C05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CAE55A-B0D2-476C-8368-CAC965D141A3}" type="parTrans" cxnId="{21497A9F-7057-48AB-AECA-978D1A935394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8E12B4-E794-4794-A2C0-11D71AF3A348}" type="sibTrans" cxnId="{21497A9F-7057-48AB-AECA-978D1A935394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2E182A-D042-4543-9168-6FBF0A619AD2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DB2852-0C38-411A-8291-BB2B336E1AFC}" type="parTrans" cxnId="{406FDF94-E4E7-4F41-B8BE-A8FBD1180993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BD7575-A3FB-4328-B1A8-254814FE518F}" type="sibTrans" cxnId="{406FDF94-E4E7-4F41-B8BE-A8FBD1180993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48FC62-3F1B-43BA-B2D0-B999DB9B8770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D0028-86FE-4F91-922F-3F625CAB7EAB}" type="parTrans" cxnId="{D62F98EA-D75B-47EF-965D-2F2478D91FE9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1C29C7-0D6B-40B1-98BA-A12E8B4D411C}" type="sibTrans" cxnId="{D62F98EA-D75B-47EF-965D-2F2478D91FE9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35A179-5BEE-4E61-9773-2CDAE45C587D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32E69C-DF40-4C6B-803B-27712ACE0E1B}" type="par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7C5D1E-618B-4F17-9B0C-0E1B75507A12}" type="sib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07123E-D91A-4EF8-A112-11490EA6E585}" type="pres">
      <dgm:prSet presAssocID="{B2827270-E557-489A-AF87-BE3CD1C82132}" presName="Name0" presStyleCnt="0">
        <dgm:presLayoutVars>
          <dgm:dir/>
          <dgm:resizeHandles val="exact"/>
        </dgm:presLayoutVars>
      </dgm:prSet>
      <dgm:spPr/>
    </dgm:pt>
    <dgm:pt modelId="{7BFEFC25-C317-4876-AEA8-17CAB5C56DCD}" type="pres">
      <dgm:prSet presAssocID="{8B60F5EF-F4EB-4D37-8BD9-6B7AF3D69F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074D3-5547-4BEC-8264-A978FF9A54E6}" type="pres">
      <dgm:prSet presAssocID="{0353A9BD-776D-447D-BD47-23334E7CED4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281FEB2-3C5D-45EC-BACB-78D56B5611E6}" type="pres">
      <dgm:prSet presAssocID="{0353A9BD-776D-447D-BD47-23334E7CED4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9A37275-4434-417E-BDCA-FE25760AFD4B}" type="pres">
      <dgm:prSet presAssocID="{F0B19FE7-6F92-4222-AC7A-B2DF627853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CDA4E-EC55-4F0D-BA14-5CB79F37B950}" type="pres">
      <dgm:prSet presAssocID="{6A65DEE3-59B1-47CD-8838-270224063F8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E8EDA1C-D60F-493B-9C29-DF43ED8C1210}" type="pres">
      <dgm:prSet presAssocID="{6A65DEE3-59B1-47CD-8838-270224063F8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0AA0B5E-8EC7-4602-B9AF-7841F78598ED}" type="pres">
      <dgm:prSet presAssocID="{EED90F84-11FC-44D6-A118-27B2952B7C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9B97B-3CA1-4BFD-B40E-95BAE5E14DB2}" type="pres">
      <dgm:prSet presAssocID="{C48E12B4-E794-4794-A2C0-11D71AF3A34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02A675E-051A-4027-97F2-2E77DCE3FD84}" type="pres">
      <dgm:prSet presAssocID="{C48E12B4-E794-4794-A2C0-11D71AF3A34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BF69DA7-CFBB-4A14-BC39-4698415033E3}" type="pres">
      <dgm:prSet presAssocID="{A52E182A-D042-4543-9168-6FBF0A619AD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E9CA2-68BA-446B-862D-AC768A702A3E}" type="pres">
      <dgm:prSet presAssocID="{E0BD7575-A3FB-4328-B1A8-254814FE518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51548A9-897C-4FC6-8447-5D052D847930}" type="pres">
      <dgm:prSet presAssocID="{E0BD7575-A3FB-4328-B1A8-254814FE518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BFC4998-40B2-4DE2-9E01-37CBF211FD3D}" type="pres">
      <dgm:prSet presAssocID="{0548FC62-3F1B-43BA-B2D0-B999DB9B8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3E7F4-FD98-4200-8810-376E504A9A43}" type="pres">
      <dgm:prSet presAssocID="{971C29C7-0D6B-40B1-98BA-A12E8B4D411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CAAF423-6E47-4BD6-B918-91FA5B6F0087}" type="pres">
      <dgm:prSet presAssocID="{971C29C7-0D6B-40B1-98BA-A12E8B4D411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445DAE3-C2D1-40CA-886E-FC436E7AD28A}" type="pres">
      <dgm:prSet presAssocID="{1535A179-5BEE-4E61-9773-2CDAE45C587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7DB450-B8B4-417A-9081-4E034D48239C}" type="presOf" srcId="{0353A9BD-776D-447D-BD47-23334E7CED45}" destId="{8D3074D3-5547-4BEC-8264-A978FF9A54E6}" srcOrd="0" destOrd="0" presId="urn:microsoft.com/office/officeart/2005/8/layout/process1"/>
    <dgm:cxn modelId="{BB6223E2-49C9-43DD-A789-524CF0616B8E}" type="presOf" srcId="{C48E12B4-E794-4794-A2C0-11D71AF3A348}" destId="{5E99B97B-3CA1-4BFD-B40E-95BAE5E14DB2}" srcOrd="0" destOrd="0" presId="urn:microsoft.com/office/officeart/2005/8/layout/process1"/>
    <dgm:cxn modelId="{D3C2050F-8561-4903-BEC5-2B4F307007C2}" type="presOf" srcId="{C48E12B4-E794-4794-A2C0-11D71AF3A348}" destId="{502A675E-051A-4027-97F2-2E77DCE3FD84}" srcOrd="1" destOrd="0" presId="urn:microsoft.com/office/officeart/2005/8/layout/process1"/>
    <dgm:cxn modelId="{4C24426C-C638-4B32-B57E-D974020370CC}" type="presOf" srcId="{8B60F5EF-F4EB-4D37-8BD9-6B7AF3D69F36}" destId="{7BFEFC25-C317-4876-AEA8-17CAB5C56DCD}" srcOrd="0" destOrd="0" presId="urn:microsoft.com/office/officeart/2005/8/layout/process1"/>
    <dgm:cxn modelId="{ECA396F7-28BF-464F-803F-B56489897020}" type="presOf" srcId="{E0BD7575-A3FB-4328-B1A8-254814FE518F}" destId="{151548A9-897C-4FC6-8447-5D052D847930}" srcOrd="1" destOrd="0" presId="urn:microsoft.com/office/officeart/2005/8/layout/process1"/>
    <dgm:cxn modelId="{2DD154E2-DE23-4063-87FF-7125C571B3BA}" type="presOf" srcId="{E0BD7575-A3FB-4328-B1A8-254814FE518F}" destId="{ADEE9CA2-68BA-446B-862D-AC768A702A3E}" srcOrd="0" destOrd="0" presId="urn:microsoft.com/office/officeart/2005/8/layout/process1"/>
    <dgm:cxn modelId="{1C55A30D-CB40-48BE-8213-34F3D688E98B}" type="presOf" srcId="{B2827270-E557-489A-AF87-BE3CD1C82132}" destId="{D607123E-D91A-4EF8-A112-11490EA6E585}" srcOrd="0" destOrd="0" presId="urn:microsoft.com/office/officeart/2005/8/layout/process1"/>
    <dgm:cxn modelId="{B369A907-9616-4827-B966-F28DB5D3BCFD}" type="presOf" srcId="{971C29C7-0D6B-40B1-98BA-A12E8B4D411C}" destId="{6BF3E7F4-FD98-4200-8810-376E504A9A43}" srcOrd="0" destOrd="0" presId="urn:microsoft.com/office/officeart/2005/8/layout/process1"/>
    <dgm:cxn modelId="{18C7792E-CFC1-4C75-93B1-CA84B883C413}" type="presOf" srcId="{6A65DEE3-59B1-47CD-8838-270224063F81}" destId="{179CDA4E-EC55-4F0D-BA14-5CB79F37B950}" srcOrd="0" destOrd="0" presId="urn:microsoft.com/office/officeart/2005/8/layout/process1"/>
    <dgm:cxn modelId="{78418DE6-46F8-48F3-823D-7557B5FE9A71}" srcId="{B2827270-E557-489A-AF87-BE3CD1C82132}" destId="{F0B19FE7-6F92-4222-AC7A-B2DF62785319}" srcOrd="1" destOrd="0" parTransId="{FB97AF40-1DFD-4739-8DB8-BF1DCF3A40C3}" sibTransId="{6A65DEE3-59B1-47CD-8838-270224063F81}"/>
    <dgm:cxn modelId="{40DB914F-101C-4446-8B06-47BB691EDB22}" type="presOf" srcId="{971C29C7-0D6B-40B1-98BA-A12E8B4D411C}" destId="{9CAAF423-6E47-4BD6-B918-91FA5B6F0087}" srcOrd="1" destOrd="0" presId="urn:microsoft.com/office/officeart/2005/8/layout/process1"/>
    <dgm:cxn modelId="{1CBFF739-E16E-4D41-BC60-8759E27299A7}" srcId="{B2827270-E557-489A-AF87-BE3CD1C82132}" destId="{1535A179-5BEE-4E61-9773-2CDAE45C587D}" srcOrd="5" destOrd="0" parTransId="{7E32E69C-DF40-4C6B-803B-27712ACE0E1B}" sibTransId="{097C5D1E-618B-4F17-9B0C-0E1B75507A12}"/>
    <dgm:cxn modelId="{5C231675-5C41-4951-BACB-DCC5BC9930F6}" type="presOf" srcId="{1535A179-5BEE-4E61-9773-2CDAE45C587D}" destId="{B445DAE3-C2D1-40CA-886E-FC436E7AD28A}" srcOrd="0" destOrd="0" presId="urn:microsoft.com/office/officeart/2005/8/layout/process1"/>
    <dgm:cxn modelId="{0D2D83EC-3956-42BF-AD85-061BA6152DF3}" type="presOf" srcId="{EED90F84-11FC-44D6-A118-27B2952B7C05}" destId="{F0AA0B5E-8EC7-4602-B9AF-7841F78598ED}" srcOrd="0" destOrd="0" presId="urn:microsoft.com/office/officeart/2005/8/layout/process1"/>
    <dgm:cxn modelId="{21497A9F-7057-48AB-AECA-978D1A935394}" srcId="{B2827270-E557-489A-AF87-BE3CD1C82132}" destId="{EED90F84-11FC-44D6-A118-27B2952B7C05}" srcOrd="2" destOrd="0" parTransId="{02CAE55A-B0D2-476C-8368-CAC965D141A3}" sibTransId="{C48E12B4-E794-4794-A2C0-11D71AF3A348}"/>
    <dgm:cxn modelId="{406FDF94-E4E7-4F41-B8BE-A8FBD1180993}" srcId="{B2827270-E557-489A-AF87-BE3CD1C82132}" destId="{A52E182A-D042-4543-9168-6FBF0A619AD2}" srcOrd="3" destOrd="0" parTransId="{2BDB2852-0C38-411A-8291-BB2B336E1AFC}" sibTransId="{E0BD7575-A3FB-4328-B1A8-254814FE518F}"/>
    <dgm:cxn modelId="{F2F00D70-437F-46D6-BB56-6A6BCE488405}" srcId="{B2827270-E557-489A-AF87-BE3CD1C82132}" destId="{8B60F5EF-F4EB-4D37-8BD9-6B7AF3D69F36}" srcOrd="0" destOrd="0" parTransId="{9F90BE86-1104-4484-97C9-D6D67ADD91DC}" sibTransId="{0353A9BD-776D-447D-BD47-23334E7CED45}"/>
    <dgm:cxn modelId="{E3EED51D-CB6F-46FA-AF25-F115110283DD}" type="presOf" srcId="{A52E182A-D042-4543-9168-6FBF0A619AD2}" destId="{1BF69DA7-CFBB-4A14-BC39-4698415033E3}" srcOrd="0" destOrd="0" presId="urn:microsoft.com/office/officeart/2005/8/layout/process1"/>
    <dgm:cxn modelId="{9A2799AD-010B-4B21-9A07-15B2F0B7B191}" type="presOf" srcId="{F0B19FE7-6F92-4222-AC7A-B2DF62785319}" destId="{F9A37275-4434-417E-BDCA-FE25760AFD4B}" srcOrd="0" destOrd="0" presId="urn:microsoft.com/office/officeart/2005/8/layout/process1"/>
    <dgm:cxn modelId="{CB95D225-4D43-4BAF-8E6C-AE5CDCFC6255}" type="presOf" srcId="{0548FC62-3F1B-43BA-B2D0-B999DB9B8770}" destId="{EBFC4998-40B2-4DE2-9E01-37CBF211FD3D}" srcOrd="0" destOrd="0" presId="urn:microsoft.com/office/officeart/2005/8/layout/process1"/>
    <dgm:cxn modelId="{D62F98EA-D75B-47EF-965D-2F2478D91FE9}" srcId="{B2827270-E557-489A-AF87-BE3CD1C82132}" destId="{0548FC62-3F1B-43BA-B2D0-B999DB9B8770}" srcOrd="4" destOrd="0" parTransId="{836D0028-86FE-4F91-922F-3F625CAB7EAB}" sibTransId="{971C29C7-0D6B-40B1-98BA-A12E8B4D411C}"/>
    <dgm:cxn modelId="{E09609E2-7E1F-4977-834E-1D6084A88E79}" type="presOf" srcId="{6A65DEE3-59B1-47CD-8838-270224063F81}" destId="{EE8EDA1C-D60F-493B-9C29-DF43ED8C1210}" srcOrd="1" destOrd="0" presId="urn:microsoft.com/office/officeart/2005/8/layout/process1"/>
    <dgm:cxn modelId="{94DDC3E7-A83D-4C9B-9C72-3E386175C147}" type="presOf" srcId="{0353A9BD-776D-447D-BD47-23334E7CED45}" destId="{4281FEB2-3C5D-45EC-BACB-78D56B5611E6}" srcOrd="1" destOrd="0" presId="urn:microsoft.com/office/officeart/2005/8/layout/process1"/>
    <dgm:cxn modelId="{319AE814-D85A-4C45-A160-80619A2979D4}" type="presParOf" srcId="{D607123E-D91A-4EF8-A112-11490EA6E585}" destId="{7BFEFC25-C317-4876-AEA8-17CAB5C56DCD}" srcOrd="0" destOrd="0" presId="urn:microsoft.com/office/officeart/2005/8/layout/process1"/>
    <dgm:cxn modelId="{ADF98393-5AEB-4791-8963-F6417ACC0F7C}" type="presParOf" srcId="{D607123E-D91A-4EF8-A112-11490EA6E585}" destId="{8D3074D3-5547-4BEC-8264-A978FF9A54E6}" srcOrd="1" destOrd="0" presId="urn:microsoft.com/office/officeart/2005/8/layout/process1"/>
    <dgm:cxn modelId="{ABC2A874-C839-464C-8F92-F7D8E2420503}" type="presParOf" srcId="{8D3074D3-5547-4BEC-8264-A978FF9A54E6}" destId="{4281FEB2-3C5D-45EC-BACB-78D56B5611E6}" srcOrd="0" destOrd="0" presId="urn:microsoft.com/office/officeart/2005/8/layout/process1"/>
    <dgm:cxn modelId="{86506144-AE9A-480A-BCBD-E91610933E58}" type="presParOf" srcId="{D607123E-D91A-4EF8-A112-11490EA6E585}" destId="{F9A37275-4434-417E-BDCA-FE25760AFD4B}" srcOrd="2" destOrd="0" presId="urn:microsoft.com/office/officeart/2005/8/layout/process1"/>
    <dgm:cxn modelId="{FC7579FA-60C2-421A-8708-422A3070B3E9}" type="presParOf" srcId="{D607123E-D91A-4EF8-A112-11490EA6E585}" destId="{179CDA4E-EC55-4F0D-BA14-5CB79F37B950}" srcOrd="3" destOrd="0" presId="urn:microsoft.com/office/officeart/2005/8/layout/process1"/>
    <dgm:cxn modelId="{99B2DF5D-6424-4900-B2F5-4F7A80F9E14E}" type="presParOf" srcId="{179CDA4E-EC55-4F0D-BA14-5CB79F37B950}" destId="{EE8EDA1C-D60F-493B-9C29-DF43ED8C1210}" srcOrd="0" destOrd="0" presId="urn:microsoft.com/office/officeart/2005/8/layout/process1"/>
    <dgm:cxn modelId="{7763A18E-A042-4141-A089-EAE26B9A84DE}" type="presParOf" srcId="{D607123E-D91A-4EF8-A112-11490EA6E585}" destId="{F0AA0B5E-8EC7-4602-B9AF-7841F78598ED}" srcOrd="4" destOrd="0" presId="urn:microsoft.com/office/officeart/2005/8/layout/process1"/>
    <dgm:cxn modelId="{F1C391A8-97B3-4201-ABEF-BC3DDC4A318E}" type="presParOf" srcId="{D607123E-D91A-4EF8-A112-11490EA6E585}" destId="{5E99B97B-3CA1-4BFD-B40E-95BAE5E14DB2}" srcOrd="5" destOrd="0" presId="urn:microsoft.com/office/officeart/2005/8/layout/process1"/>
    <dgm:cxn modelId="{8F9F2656-E81B-459C-B79B-0E13FD1F0376}" type="presParOf" srcId="{5E99B97B-3CA1-4BFD-B40E-95BAE5E14DB2}" destId="{502A675E-051A-4027-97F2-2E77DCE3FD84}" srcOrd="0" destOrd="0" presId="urn:microsoft.com/office/officeart/2005/8/layout/process1"/>
    <dgm:cxn modelId="{575C5F73-BE99-4D66-9348-F2B1FBE1A93A}" type="presParOf" srcId="{D607123E-D91A-4EF8-A112-11490EA6E585}" destId="{1BF69DA7-CFBB-4A14-BC39-4698415033E3}" srcOrd="6" destOrd="0" presId="urn:microsoft.com/office/officeart/2005/8/layout/process1"/>
    <dgm:cxn modelId="{EB83AE7B-B596-435B-915B-0D7A8AAC60CA}" type="presParOf" srcId="{D607123E-D91A-4EF8-A112-11490EA6E585}" destId="{ADEE9CA2-68BA-446B-862D-AC768A702A3E}" srcOrd="7" destOrd="0" presId="urn:microsoft.com/office/officeart/2005/8/layout/process1"/>
    <dgm:cxn modelId="{8C3B786A-F91B-43D2-81E0-FBC67845B82C}" type="presParOf" srcId="{ADEE9CA2-68BA-446B-862D-AC768A702A3E}" destId="{151548A9-897C-4FC6-8447-5D052D847930}" srcOrd="0" destOrd="0" presId="urn:microsoft.com/office/officeart/2005/8/layout/process1"/>
    <dgm:cxn modelId="{B7751028-F985-41B1-9ECB-6E145ED83A88}" type="presParOf" srcId="{D607123E-D91A-4EF8-A112-11490EA6E585}" destId="{EBFC4998-40B2-4DE2-9E01-37CBF211FD3D}" srcOrd="8" destOrd="0" presId="urn:microsoft.com/office/officeart/2005/8/layout/process1"/>
    <dgm:cxn modelId="{8D1C7298-BBE9-47A2-8759-EA1D6C98E0A8}" type="presParOf" srcId="{D607123E-D91A-4EF8-A112-11490EA6E585}" destId="{6BF3E7F4-FD98-4200-8810-376E504A9A43}" srcOrd="9" destOrd="0" presId="urn:microsoft.com/office/officeart/2005/8/layout/process1"/>
    <dgm:cxn modelId="{09FD5C95-C058-4882-9053-C8D06067817F}" type="presParOf" srcId="{6BF3E7F4-FD98-4200-8810-376E504A9A43}" destId="{9CAAF423-6E47-4BD6-B918-91FA5B6F0087}" srcOrd="0" destOrd="0" presId="urn:microsoft.com/office/officeart/2005/8/layout/process1"/>
    <dgm:cxn modelId="{0D66382C-2D0E-44A2-849B-69A10AEDF4CE}" type="presParOf" srcId="{D607123E-D91A-4EF8-A112-11490EA6E585}" destId="{B445DAE3-C2D1-40CA-886E-FC436E7AD28A}" srcOrd="10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827270-E557-489A-AF87-BE3CD1C82132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8B60F5EF-F4EB-4D37-8BD9-6B7AF3D69F36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90BE86-1104-4484-97C9-D6D67ADD91DC}" type="parTrans" cxnId="{F2F00D70-437F-46D6-BB56-6A6BCE488405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3A9BD-776D-447D-BD47-23334E7CED45}" type="sibTrans" cxnId="{F2F00D70-437F-46D6-BB56-6A6BCE488405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B19FE7-6F92-4222-AC7A-B2DF62785319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97AF40-1DFD-4739-8DB8-BF1DCF3A40C3}" type="parTrans" cxnId="{78418DE6-46F8-48F3-823D-7557B5FE9A71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5DEE3-59B1-47CD-8838-270224063F81}" type="sibTrans" cxnId="{78418DE6-46F8-48F3-823D-7557B5FE9A71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D90F84-11FC-44D6-A118-27B2952B7C05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CAE55A-B0D2-476C-8368-CAC965D141A3}" type="parTrans" cxnId="{21497A9F-7057-48AB-AECA-978D1A935394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8E12B4-E794-4794-A2C0-11D71AF3A348}" type="sibTrans" cxnId="{21497A9F-7057-48AB-AECA-978D1A935394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2E182A-D042-4543-9168-6FBF0A619AD2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DB2852-0C38-411A-8291-BB2B336E1AFC}" type="parTrans" cxnId="{406FDF94-E4E7-4F41-B8BE-A8FBD1180993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BD7575-A3FB-4328-B1A8-254814FE518F}" type="sibTrans" cxnId="{406FDF94-E4E7-4F41-B8BE-A8FBD1180993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48FC62-3F1B-43BA-B2D0-B999DB9B8770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D0028-86FE-4F91-922F-3F625CAB7EAB}" type="parTrans" cxnId="{D62F98EA-D75B-47EF-965D-2F2478D91FE9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1C29C7-0D6B-40B1-98BA-A12E8B4D411C}" type="sibTrans" cxnId="{D62F98EA-D75B-47EF-965D-2F2478D91FE9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35A179-5BEE-4E61-9773-2CDAE45C587D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en-US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32E69C-DF40-4C6B-803B-27712ACE0E1B}" type="par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7C5D1E-618B-4F17-9B0C-0E1B75507A12}" type="sib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07123E-D91A-4EF8-A112-11490EA6E585}" type="pres">
      <dgm:prSet presAssocID="{B2827270-E557-489A-AF87-BE3CD1C82132}" presName="Name0" presStyleCnt="0">
        <dgm:presLayoutVars>
          <dgm:dir/>
          <dgm:resizeHandles val="exact"/>
        </dgm:presLayoutVars>
      </dgm:prSet>
      <dgm:spPr/>
    </dgm:pt>
    <dgm:pt modelId="{7BFEFC25-C317-4876-AEA8-17CAB5C56DCD}" type="pres">
      <dgm:prSet presAssocID="{8B60F5EF-F4EB-4D37-8BD9-6B7AF3D69F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074D3-5547-4BEC-8264-A978FF9A54E6}" type="pres">
      <dgm:prSet presAssocID="{0353A9BD-776D-447D-BD47-23334E7CED4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281FEB2-3C5D-45EC-BACB-78D56B5611E6}" type="pres">
      <dgm:prSet presAssocID="{0353A9BD-776D-447D-BD47-23334E7CED4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9A37275-4434-417E-BDCA-FE25760AFD4B}" type="pres">
      <dgm:prSet presAssocID="{F0B19FE7-6F92-4222-AC7A-B2DF627853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CDA4E-EC55-4F0D-BA14-5CB79F37B950}" type="pres">
      <dgm:prSet presAssocID="{6A65DEE3-59B1-47CD-8838-270224063F8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E8EDA1C-D60F-493B-9C29-DF43ED8C1210}" type="pres">
      <dgm:prSet presAssocID="{6A65DEE3-59B1-47CD-8838-270224063F8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0AA0B5E-8EC7-4602-B9AF-7841F78598ED}" type="pres">
      <dgm:prSet presAssocID="{EED90F84-11FC-44D6-A118-27B2952B7C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9B97B-3CA1-4BFD-B40E-95BAE5E14DB2}" type="pres">
      <dgm:prSet presAssocID="{C48E12B4-E794-4794-A2C0-11D71AF3A34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02A675E-051A-4027-97F2-2E77DCE3FD84}" type="pres">
      <dgm:prSet presAssocID="{C48E12B4-E794-4794-A2C0-11D71AF3A34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BF69DA7-CFBB-4A14-BC39-4698415033E3}" type="pres">
      <dgm:prSet presAssocID="{A52E182A-D042-4543-9168-6FBF0A619AD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E9CA2-68BA-446B-862D-AC768A702A3E}" type="pres">
      <dgm:prSet presAssocID="{E0BD7575-A3FB-4328-B1A8-254814FE518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51548A9-897C-4FC6-8447-5D052D847930}" type="pres">
      <dgm:prSet presAssocID="{E0BD7575-A3FB-4328-B1A8-254814FE518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BFC4998-40B2-4DE2-9E01-37CBF211FD3D}" type="pres">
      <dgm:prSet presAssocID="{0548FC62-3F1B-43BA-B2D0-B999DB9B8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3E7F4-FD98-4200-8810-376E504A9A43}" type="pres">
      <dgm:prSet presAssocID="{971C29C7-0D6B-40B1-98BA-A12E8B4D411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CAAF423-6E47-4BD6-B918-91FA5B6F0087}" type="pres">
      <dgm:prSet presAssocID="{971C29C7-0D6B-40B1-98BA-A12E8B4D411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445DAE3-C2D1-40CA-886E-FC436E7AD28A}" type="pres">
      <dgm:prSet presAssocID="{1535A179-5BEE-4E61-9773-2CDAE45C587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275F22-82B1-49BC-97B5-B96CB72D002E}" type="presOf" srcId="{E0BD7575-A3FB-4328-B1A8-254814FE518F}" destId="{ADEE9CA2-68BA-446B-862D-AC768A702A3E}" srcOrd="0" destOrd="0" presId="urn:microsoft.com/office/officeart/2005/8/layout/process1"/>
    <dgm:cxn modelId="{B84C3485-B890-412B-8388-C3955E275E5D}" type="presOf" srcId="{0548FC62-3F1B-43BA-B2D0-B999DB9B8770}" destId="{EBFC4998-40B2-4DE2-9E01-37CBF211FD3D}" srcOrd="0" destOrd="0" presId="urn:microsoft.com/office/officeart/2005/8/layout/process1"/>
    <dgm:cxn modelId="{396B7375-5340-40D7-A15A-C2901575304E}" type="presOf" srcId="{8B60F5EF-F4EB-4D37-8BD9-6B7AF3D69F36}" destId="{7BFEFC25-C317-4876-AEA8-17CAB5C56DCD}" srcOrd="0" destOrd="0" presId="urn:microsoft.com/office/officeart/2005/8/layout/process1"/>
    <dgm:cxn modelId="{48FDB004-81D7-4EB6-9900-935572E0E006}" type="presOf" srcId="{971C29C7-0D6B-40B1-98BA-A12E8B4D411C}" destId="{9CAAF423-6E47-4BD6-B918-91FA5B6F0087}" srcOrd="1" destOrd="0" presId="urn:microsoft.com/office/officeart/2005/8/layout/process1"/>
    <dgm:cxn modelId="{87C918E0-F644-4B18-B0F6-B71603174A40}" type="presOf" srcId="{A52E182A-D042-4543-9168-6FBF0A619AD2}" destId="{1BF69DA7-CFBB-4A14-BC39-4698415033E3}" srcOrd="0" destOrd="0" presId="urn:microsoft.com/office/officeart/2005/8/layout/process1"/>
    <dgm:cxn modelId="{654E5365-1EE1-4659-B3AC-10DEA3525EEF}" type="presOf" srcId="{6A65DEE3-59B1-47CD-8838-270224063F81}" destId="{EE8EDA1C-D60F-493B-9C29-DF43ED8C1210}" srcOrd="1" destOrd="0" presId="urn:microsoft.com/office/officeart/2005/8/layout/process1"/>
    <dgm:cxn modelId="{78418DE6-46F8-48F3-823D-7557B5FE9A71}" srcId="{B2827270-E557-489A-AF87-BE3CD1C82132}" destId="{F0B19FE7-6F92-4222-AC7A-B2DF62785319}" srcOrd="1" destOrd="0" parTransId="{FB97AF40-1DFD-4739-8DB8-BF1DCF3A40C3}" sibTransId="{6A65DEE3-59B1-47CD-8838-270224063F81}"/>
    <dgm:cxn modelId="{1CBFF739-E16E-4D41-BC60-8759E27299A7}" srcId="{B2827270-E557-489A-AF87-BE3CD1C82132}" destId="{1535A179-5BEE-4E61-9773-2CDAE45C587D}" srcOrd="5" destOrd="0" parTransId="{7E32E69C-DF40-4C6B-803B-27712ACE0E1B}" sibTransId="{097C5D1E-618B-4F17-9B0C-0E1B75507A12}"/>
    <dgm:cxn modelId="{ACB05090-F263-4E94-AED4-4F2F9E8E9B1E}" type="presOf" srcId="{B2827270-E557-489A-AF87-BE3CD1C82132}" destId="{D607123E-D91A-4EF8-A112-11490EA6E585}" srcOrd="0" destOrd="0" presId="urn:microsoft.com/office/officeart/2005/8/layout/process1"/>
    <dgm:cxn modelId="{E0D968B5-5AD1-4FAF-8D4D-D53410F78B79}" type="presOf" srcId="{E0BD7575-A3FB-4328-B1A8-254814FE518F}" destId="{151548A9-897C-4FC6-8447-5D052D847930}" srcOrd="1" destOrd="0" presId="urn:microsoft.com/office/officeart/2005/8/layout/process1"/>
    <dgm:cxn modelId="{D042C4BC-C890-422E-9F82-42EDF6D291DE}" type="presOf" srcId="{0353A9BD-776D-447D-BD47-23334E7CED45}" destId="{4281FEB2-3C5D-45EC-BACB-78D56B5611E6}" srcOrd="1" destOrd="0" presId="urn:microsoft.com/office/officeart/2005/8/layout/process1"/>
    <dgm:cxn modelId="{21497A9F-7057-48AB-AECA-978D1A935394}" srcId="{B2827270-E557-489A-AF87-BE3CD1C82132}" destId="{EED90F84-11FC-44D6-A118-27B2952B7C05}" srcOrd="2" destOrd="0" parTransId="{02CAE55A-B0D2-476C-8368-CAC965D141A3}" sibTransId="{C48E12B4-E794-4794-A2C0-11D71AF3A348}"/>
    <dgm:cxn modelId="{CF5B9288-2662-4388-9162-13432090432D}" type="presOf" srcId="{971C29C7-0D6B-40B1-98BA-A12E8B4D411C}" destId="{6BF3E7F4-FD98-4200-8810-376E504A9A43}" srcOrd="0" destOrd="0" presId="urn:microsoft.com/office/officeart/2005/8/layout/process1"/>
    <dgm:cxn modelId="{406FDF94-E4E7-4F41-B8BE-A8FBD1180993}" srcId="{B2827270-E557-489A-AF87-BE3CD1C82132}" destId="{A52E182A-D042-4543-9168-6FBF0A619AD2}" srcOrd="3" destOrd="0" parTransId="{2BDB2852-0C38-411A-8291-BB2B336E1AFC}" sibTransId="{E0BD7575-A3FB-4328-B1A8-254814FE518F}"/>
    <dgm:cxn modelId="{F2F00D70-437F-46D6-BB56-6A6BCE488405}" srcId="{B2827270-E557-489A-AF87-BE3CD1C82132}" destId="{8B60F5EF-F4EB-4D37-8BD9-6B7AF3D69F36}" srcOrd="0" destOrd="0" parTransId="{9F90BE86-1104-4484-97C9-D6D67ADD91DC}" sibTransId="{0353A9BD-776D-447D-BD47-23334E7CED45}"/>
    <dgm:cxn modelId="{61EBF831-7777-4478-8077-D33A0DA23B70}" type="presOf" srcId="{C48E12B4-E794-4794-A2C0-11D71AF3A348}" destId="{5E99B97B-3CA1-4BFD-B40E-95BAE5E14DB2}" srcOrd="0" destOrd="0" presId="urn:microsoft.com/office/officeart/2005/8/layout/process1"/>
    <dgm:cxn modelId="{3BF9B48F-639D-4EEA-B8CB-348FC095E4E2}" type="presOf" srcId="{C48E12B4-E794-4794-A2C0-11D71AF3A348}" destId="{502A675E-051A-4027-97F2-2E77DCE3FD84}" srcOrd="1" destOrd="0" presId="urn:microsoft.com/office/officeart/2005/8/layout/process1"/>
    <dgm:cxn modelId="{1D101587-17F9-4563-8D9E-D564F77892A4}" type="presOf" srcId="{1535A179-5BEE-4E61-9773-2CDAE45C587D}" destId="{B445DAE3-C2D1-40CA-886E-FC436E7AD28A}" srcOrd="0" destOrd="0" presId="urn:microsoft.com/office/officeart/2005/8/layout/process1"/>
    <dgm:cxn modelId="{2E67CDBD-BCEC-406B-9DC6-897A39B3CA9E}" type="presOf" srcId="{F0B19FE7-6F92-4222-AC7A-B2DF62785319}" destId="{F9A37275-4434-417E-BDCA-FE25760AFD4B}" srcOrd="0" destOrd="0" presId="urn:microsoft.com/office/officeart/2005/8/layout/process1"/>
    <dgm:cxn modelId="{02AD4C91-8861-4027-8A49-2704C0F38FDB}" type="presOf" srcId="{0353A9BD-776D-447D-BD47-23334E7CED45}" destId="{8D3074D3-5547-4BEC-8264-A978FF9A54E6}" srcOrd="0" destOrd="0" presId="urn:microsoft.com/office/officeart/2005/8/layout/process1"/>
    <dgm:cxn modelId="{89D95FCB-5CC1-4428-8B4B-C290AF3776C7}" type="presOf" srcId="{6A65DEE3-59B1-47CD-8838-270224063F81}" destId="{179CDA4E-EC55-4F0D-BA14-5CB79F37B950}" srcOrd="0" destOrd="0" presId="urn:microsoft.com/office/officeart/2005/8/layout/process1"/>
    <dgm:cxn modelId="{D62F98EA-D75B-47EF-965D-2F2478D91FE9}" srcId="{B2827270-E557-489A-AF87-BE3CD1C82132}" destId="{0548FC62-3F1B-43BA-B2D0-B999DB9B8770}" srcOrd="4" destOrd="0" parTransId="{836D0028-86FE-4F91-922F-3F625CAB7EAB}" sibTransId="{971C29C7-0D6B-40B1-98BA-A12E8B4D411C}"/>
    <dgm:cxn modelId="{E4D085D7-E44F-467D-836C-29AF9AC020CF}" type="presOf" srcId="{EED90F84-11FC-44D6-A118-27B2952B7C05}" destId="{F0AA0B5E-8EC7-4602-B9AF-7841F78598ED}" srcOrd="0" destOrd="0" presId="urn:microsoft.com/office/officeart/2005/8/layout/process1"/>
    <dgm:cxn modelId="{708BD734-CCA6-4DB7-A935-EE87BE0051F7}" type="presParOf" srcId="{D607123E-D91A-4EF8-A112-11490EA6E585}" destId="{7BFEFC25-C317-4876-AEA8-17CAB5C56DCD}" srcOrd="0" destOrd="0" presId="urn:microsoft.com/office/officeart/2005/8/layout/process1"/>
    <dgm:cxn modelId="{963A244C-AC7D-4FAD-8D18-D06F4ED367D8}" type="presParOf" srcId="{D607123E-D91A-4EF8-A112-11490EA6E585}" destId="{8D3074D3-5547-4BEC-8264-A978FF9A54E6}" srcOrd="1" destOrd="0" presId="urn:microsoft.com/office/officeart/2005/8/layout/process1"/>
    <dgm:cxn modelId="{D256D60C-79C0-4F9A-82FB-BB6F4BD3064E}" type="presParOf" srcId="{8D3074D3-5547-4BEC-8264-A978FF9A54E6}" destId="{4281FEB2-3C5D-45EC-BACB-78D56B5611E6}" srcOrd="0" destOrd="0" presId="urn:microsoft.com/office/officeart/2005/8/layout/process1"/>
    <dgm:cxn modelId="{9DDB26E6-66D9-4BEF-86C0-9724572CEAFE}" type="presParOf" srcId="{D607123E-D91A-4EF8-A112-11490EA6E585}" destId="{F9A37275-4434-417E-BDCA-FE25760AFD4B}" srcOrd="2" destOrd="0" presId="urn:microsoft.com/office/officeart/2005/8/layout/process1"/>
    <dgm:cxn modelId="{9B346FEE-4C06-4503-BC53-B858BB21493B}" type="presParOf" srcId="{D607123E-D91A-4EF8-A112-11490EA6E585}" destId="{179CDA4E-EC55-4F0D-BA14-5CB79F37B950}" srcOrd="3" destOrd="0" presId="urn:microsoft.com/office/officeart/2005/8/layout/process1"/>
    <dgm:cxn modelId="{236B2882-2668-44F9-A6B1-5E7A019D76CC}" type="presParOf" srcId="{179CDA4E-EC55-4F0D-BA14-5CB79F37B950}" destId="{EE8EDA1C-D60F-493B-9C29-DF43ED8C1210}" srcOrd="0" destOrd="0" presId="urn:microsoft.com/office/officeart/2005/8/layout/process1"/>
    <dgm:cxn modelId="{93DACA56-FFAF-442D-8799-7F85AC45649F}" type="presParOf" srcId="{D607123E-D91A-4EF8-A112-11490EA6E585}" destId="{F0AA0B5E-8EC7-4602-B9AF-7841F78598ED}" srcOrd="4" destOrd="0" presId="urn:microsoft.com/office/officeart/2005/8/layout/process1"/>
    <dgm:cxn modelId="{ADE24F3C-2739-4FDE-A0A6-40ED381AA67B}" type="presParOf" srcId="{D607123E-D91A-4EF8-A112-11490EA6E585}" destId="{5E99B97B-3CA1-4BFD-B40E-95BAE5E14DB2}" srcOrd="5" destOrd="0" presId="urn:microsoft.com/office/officeart/2005/8/layout/process1"/>
    <dgm:cxn modelId="{05D97506-E91D-4E5D-9ED9-91BA9EB9B254}" type="presParOf" srcId="{5E99B97B-3CA1-4BFD-B40E-95BAE5E14DB2}" destId="{502A675E-051A-4027-97F2-2E77DCE3FD84}" srcOrd="0" destOrd="0" presId="urn:microsoft.com/office/officeart/2005/8/layout/process1"/>
    <dgm:cxn modelId="{AED8F372-96D7-4A27-A86A-3BFAD3F37684}" type="presParOf" srcId="{D607123E-D91A-4EF8-A112-11490EA6E585}" destId="{1BF69DA7-CFBB-4A14-BC39-4698415033E3}" srcOrd="6" destOrd="0" presId="urn:microsoft.com/office/officeart/2005/8/layout/process1"/>
    <dgm:cxn modelId="{7CD80A28-C289-445B-990A-2F3DE41CEE61}" type="presParOf" srcId="{D607123E-D91A-4EF8-A112-11490EA6E585}" destId="{ADEE9CA2-68BA-446B-862D-AC768A702A3E}" srcOrd="7" destOrd="0" presId="urn:microsoft.com/office/officeart/2005/8/layout/process1"/>
    <dgm:cxn modelId="{D09A3EED-FECC-4552-ABA5-E80BDE1E0C05}" type="presParOf" srcId="{ADEE9CA2-68BA-446B-862D-AC768A702A3E}" destId="{151548A9-897C-4FC6-8447-5D052D847930}" srcOrd="0" destOrd="0" presId="urn:microsoft.com/office/officeart/2005/8/layout/process1"/>
    <dgm:cxn modelId="{2AB15DC1-C4F5-4BAC-AB99-A0CABA2524FC}" type="presParOf" srcId="{D607123E-D91A-4EF8-A112-11490EA6E585}" destId="{EBFC4998-40B2-4DE2-9E01-37CBF211FD3D}" srcOrd="8" destOrd="0" presId="urn:microsoft.com/office/officeart/2005/8/layout/process1"/>
    <dgm:cxn modelId="{AEFA0D99-0410-4355-8CDC-0D12912FF3D0}" type="presParOf" srcId="{D607123E-D91A-4EF8-A112-11490EA6E585}" destId="{6BF3E7F4-FD98-4200-8810-376E504A9A43}" srcOrd="9" destOrd="0" presId="urn:microsoft.com/office/officeart/2005/8/layout/process1"/>
    <dgm:cxn modelId="{31CF8BF4-823C-4276-A5F4-31F8256DDFE7}" type="presParOf" srcId="{6BF3E7F4-FD98-4200-8810-376E504A9A43}" destId="{9CAAF423-6E47-4BD6-B918-91FA5B6F0087}" srcOrd="0" destOrd="0" presId="urn:microsoft.com/office/officeart/2005/8/layout/process1"/>
    <dgm:cxn modelId="{639E3469-D4C0-49EA-8459-F9154FB081B3}" type="presParOf" srcId="{D607123E-D91A-4EF8-A112-11490EA6E585}" destId="{B445DAE3-C2D1-40CA-886E-FC436E7AD28A}" srcOrd="10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86C8E4-049B-47CF-A8AD-85FF6E9EBE94}" type="datetimeFigureOut">
              <a:rPr lang="en-US"/>
              <a:pPr>
                <a:defRPr/>
              </a:pPr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90ECE8-D310-4223-8424-11B0E47A3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1143000"/>
            <a:ext cx="61722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/>
              </a:rPr>
              <a:t>চিত্রটিতে কি দেখতে পাচ্ছ? (ফুল) , পাপড়ি গুলো দেখতে কিরুপ ? (একই ) । </a:t>
            </a: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B2A45-AA18-401E-AF44-BC278673B6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1143000"/>
            <a:ext cx="61722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/>
              </a:rPr>
              <a:t>ক। ৩৬,৪২; খ। ৪,০; কাজ শেষে ২/১জন  শিক্ষার্থীকে বোর্ডে এনে  কাজটি করতে দেবো । </a:t>
            </a: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B3E7B-7A8A-4188-9364-99AFD90E66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1143000"/>
            <a:ext cx="61722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/>
              </a:rPr>
              <a:t>ক = ১</a:t>
            </a: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CEB740-12FC-4615-B8B0-309CD46909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1143000"/>
            <a:ext cx="61722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/>
              </a:rPr>
              <a:t>প্রতিটি ? চিহ্ন দেখে প্রশ্ন করুন সংখ্যাটি কত হবে ? </a:t>
            </a: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CA9A04-AA30-4875-BF65-8078D392E2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1143000"/>
            <a:ext cx="61722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/>
              </a:rPr>
              <a:t>বাড়ির কাজটি খাতায় লিখে নিতে বলবো । 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D0323F-4146-40D4-80A7-DC5D975DC3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1143000"/>
            <a:ext cx="61722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/>
              </a:rPr>
              <a:t>কন্টেন্টি তৈরিতে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</a:t>
            </a: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17846-8D67-4AD2-866C-30C7101EFC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1143000"/>
            <a:ext cx="61722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z="800" smtClean="0">
                <a:ea typeface="Vrinda"/>
              </a:rPr>
              <a:t>প্রতিটি চিত্র দেখিয়ে প্রশ্ন করবো ছবিটি কি ধরণের , কোন অংশে কি মিল আছে ?এভাবে প্যাটার্ন কথা্টি বের করে আনতে চেষ্টা করবো । </a:t>
            </a:r>
            <a:endParaRPr lang="en-US" sz="80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639A3-50A2-429D-96F5-52B85F9933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1143000"/>
            <a:ext cx="61722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/>
              </a:rPr>
              <a:t>মুখে উচ্চারণ করে বোর্ডে শিরোনামটি লিখবো । </a:t>
            </a: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3CD10-39CE-4BB8-A82C-EEE8D2C68F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1143000"/>
            <a:ext cx="61722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BEE3A-2A27-478B-827C-C0726DC28C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1143000"/>
            <a:ext cx="61722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/>
              </a:rPr>
              <a:t>বিভাগ গুলো দেখিয়ে প্রশ্ন করব  – ১। এগুলো কী ? উত্তর বিভাগ আসার পর ক্লিক করে অ্যানিমেশণ শেষে ২। এটি কী বাংলাদেশের মানচিত্র ? উত্তর আসবে না ।কেন বাংলাদেশের মানচিত্র হলো না ? কেন মানচিত্র নয় ; এর ব্যাখ্যা চাইবো  এরপর পরবর্তী স্লাইডে যাব । অ্যানিমেশণ শেষে কেন এবং কীভাবে বাংলাদেশের মানচিত্র হলো  তার স্পষ্টধারণা নিয়ে পাঠশিরোনাম ঘোষনা করবেন । 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88D9D-9356-4792-AB1C-B71B9E1B1C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1143000"/>
            <a:ext cx="61722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/>
              </a:rPr>
              <a:t>এটি কোন ধরণের প্যাটার্ন ?(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এটি একটি স্বাভাবিক সংখ্যা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 প্যাটার্ন ।);  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/>
              </a:rPr>
              <a:t> </a:t>
            </a:r>
            <a:endParaRPr lang="en-GB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951C6B-A29D-4FEB-8D00-F808313D60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1143000"/>
            <a:ext cx="61722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/>
              </a:rPr>
              <a:t>২,৩,৫,৭,১১,দিয়ে পরপর ভাগ করতে বলবো এবং ক্লিক করে তার ফলাফল দেখাবো । </a:t>
            </a: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B80CA-3323-4D04-9890-F746EB416B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1143000"/>
            <a:ext cx="61722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/>
              </a:rPr>
              <a:t>ক। ১,২,৩,৫,৭,১৩,১৭,ও১৯। খ। ৫৩,৫৯,৬১,৬৭,৭১,৭৩,৭৯,৮৩,৮৯,৯৭। কাজ শেষে ২/১জন  শিক্ষার্থীকে বোর্ডে এনে  কাজটি করতে দেবো । </a:t>
            </a: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F367F-4137-4FD5-8124-7A7BE8DA96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1143000"/>
            <a:ext cx="61722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/>
              </a:rPr>
              <a:t>তালিকার পাশাপাশি সংখ্যা গুলোর মধ্যে পার্থক্য কত ?(৭) তালিকার পরবর্তী সংখ্যাটি কি ভাবে পাওয়া যাবে ? (শেষের সংখ্যাটির সাথে ৭ যোগ করে ।)   </a:t>
            </a: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FAE87-8437-4329-BB84-66814AE056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130426"/>
            <a:ext cx="11658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9601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FEFC6-B341-43C7-AB7A-D0D567924678}" type="datetimeFigureOut">
              <a:rPr lang="en-US" smtClean="0"/>
              <a:pPr>
                <a:defRPr/>
              </a:pPr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1D13B-E14F-41A2-A578-DEAF0DC98C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65CB5-4E06-43B4-9BED-90A760C3EB08}" type="datetimeFigureOut">
              <a:rPr lang="en-US" smtClean="0"/>
              <a:pPr>
                <a:defRPr/>
              </a:pPr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F099C-967F-4DE1-8066-BBD105C1E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74639"/>
            <a:ext cx="3086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9"/>
            <a:ext cx="9029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89C96-8BE8-485E-B215-B6CAED2E5FF1}" type="datetimeFigureOut">
              <a:rPr lang="en-US" smtClean="0"/>
              <a:pPr>
                <a:defRPr/>
              </a:pPr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FDF80-5951-4E62-B136-ED6E474E3A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7F698-5388-4ADC-B3D9-6FA1C82875CD}" type="datetimeFigureOut">
              <a:rPr lang="en-US" smtClean="0"/>
              <a:pPr>
                <a:defRPr/>
              </a:pPr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F4836-A3E0-494F-AFE5-B4B80D64AE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406901"/>
            <a:ext cx="11658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2906713"/>
            <a:ext cx="11658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47CF7D-D96C-44B9-855F-1CD35873563B}" type="datetimeFigureOut">
              <a:rPr lang="en-US" smtClean="0"/>
              <a:pPr>
                <a:defRPr/>
              </a:pPr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89-F0F8-4531-AD15-338A253C6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6057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600201"/>
            <a:ext cx="6057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FCA13-0561-4104-9012-9C80A19722C7}" type="datetimeFigureOut">
              <a:rPr lang="en-US" smtClean="0"/>
              <a:pPr>
                <a:defRPr/>
              </a:pPr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8FA95-5AC5-45E7-A1E1-4B17A1C664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60602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60602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535113"/>
            <a:ext cx="60626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174875"/>
            <a:ext cx="6062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092A6-E4BB-4229-A61A-0469E3AE48B8}" type="datetimeFigureOut">
              <a:rPr lang="en-US" smtClean="0"/>
              <a:pPr>
                <a:defRPr/>
              </a:pPr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5F289-21F4-48CA-BCB1-3FFAACC58F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F08C7-AF86-4562-9320-96CFD3C203FB}" type="datetimeFigureOut">
              <a:rPr lang="en-US" smtClean="0"/>
              <a:pPr>
                <a:defRPr/>
              </a:pPr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39E15-9B5D-4A30-BDC4-ED2853C3A0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4CE8C-2223-4430-AF36-1699C7C54D1B}" type="datetimeFigureOut">
              <a:rPr lang="en-US" smtClean="0"/>
              <a:pPr>
                <a:defRPr/>
              </a:pPr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A9C91-78C6-4B02-B076-033C468F8A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3050"/>
            <a:ext cx="45124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73051"/>
            <a:ext cx="76676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435101"/>
            <a:ext cx="45124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16E56-F2B4-458A-B161-3AAB26E0F185}" type="datetimeFigureOut">
              <a:rPr lang="en-US" smtClean="0"/>
              <a:pPr>
                <a:defRPr/>
              </a:pPr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F12B6-BFEC-4CC2-B786-3DA4C780FD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4800600"/>
            <a:ext cx="8229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12775"/>
            <a:ext cx="8229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367338"/>
            <a:ext cx="8229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60DFB-7CDE-4BDA-909E-475899E6FB9F}" type="datetimeFigureOut">
              <a:rPr lang="en-US" smtClean="0"/>
              <a:pPr>
                <a:defRPr/>
              </a:pPr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8C425-8FD0-4E17-A2F2-6BC2689B55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1234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1"/>
            <a:ext cx="1234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336CE8-3194-4D98-8194-1408FDF6CB2E}" type="datetimeFigureOut">
              <a:rPr lang="en-US" smtClean="0"/>
              <a:pPr>
                <a:defRPr/>
              </a:pPr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6356351"/>
            <a:ext cx="434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3DDDA4-ADF7-4ADF-80CA-152A7554F8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63" y="1666876"/>
            <a:ext cx="98583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419590" y="311184"/>
            <a:ext cx="9462615" cy="1460466"/>
          </a:xfrm>
          <a:prstGeom prst="rect">
            <a:avLst/>
          </a:prstGeom>
        </p:spPr>
        <p:txBody>
          <a:bodyPr anchor="b">
            <a:prstTxWarp prst="textTriangleInverted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7200" b="1" u="sng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>
                <a:lumMod val="55000"/>
                <a:lumOff val="45000"/>
              </a:srgbClr>
            </a:gs>
            <a:gs pos="84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833" y="493713"/>
            <a:ext cx="9003506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তালিকার পরবর্তী দুটি সংখ্যা নির্ণয় কর ;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৩ , ১০ , ১৭, ২৪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৩১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8833" y="1693863"/>
            <a:ext cx="1052988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সমাধানঃ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তালিকার  সংখ্যালো =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৩ ,  ১০ , ১৭,  ২৪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৩১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2395" y="3367089"/>
            <a:ext cx="8620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4457" y="3367089"/>
            <a:ext cx="86439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5088" y="3344864"/>
            <a:ext cx="86439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0038" y="3344864"/>
            <a:ext cx="8620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3470" y="3367089"/>
            <a:ext cx="337899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পার্থক্য;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22595" y="3344864"/>
            <a:ext cx="8620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3470" y="4337051"/>
            <a:ext cx="91011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তালিকার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পরবর্তী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সংখ্যা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দুইটি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36345" y="5106988"/>
            <a:ext cx="54435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= ৩১ + ৭ = ৩৮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3357" y="5943601"/>
            <a:ext cx="6403181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এবং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৩৮ + ৭ = ৪৫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5" grpId="0"/>
      <p:bldP spid="16" grpId="0"/>
      <p:bldP spid="16" grpId="1"/>
      <p:bldP spid="14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00B0F0">
                <a:lumMod val="55000"/>
                <a:lumOff val="45000"/>
              </a:srgbClr>
            </a:gs>
            <a:gs pos="81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22731" y="2528048"/>
          <a:ext cx="13124328" cy="130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8445" y="4351338"/>
            <a:ext cx="921305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তালিকার পরবর্তী দুটি সংখ্যা  নির্ণয় কর । 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02559" y="2541495"/>
          <a:ext cx="13124328" cy="130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255243" y="356103"/>
            <a:ext cx="7293975" cy="1472697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chemeClr val="accent4">
                  <a:lumMod val="60000"/>
                  <a:lumOff val="40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91000">
                <a:srgbClr val="00B050"/>
              </a:gs>
            </a:gsLst>
            <a:lin ang="5400000" scaled="1"/>
          </a:gradFill>
          <a:ln w="88900" cmpd="thickThin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>
              <a:rot lat="0" lon="0" rev="4200000"/>
            </a:lightRig>
          </a:scene3d>
          <a:sp3d extrusionH="76200">
            <a:bevelT w="482600" h="69850" prst="relaxedInset"/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4">
              <a:avLst>
                <a:gd name="adj1" fmla="val 12500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        </a:t>
            </a:r>
            <a:endParaRPr lang="en-US" sz="48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FEFC25-C317-4876-AEA8-17CAB5C56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3074D3-5547-4BEC-8264-A978FF9A5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A37275-4434-417E-BDCA-FE25760A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9CDA4E-EC55-4F0D-BA14-5CB79F37B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AA0B5E-8EC7-4602-B9AF-7841F7859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99B97B-3CA1-4BFD-B40E-95BAE5E14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F69DA7-CFBB-4A14-BC39-46984150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EE9CA2-68BA-446B-862D-AC768A702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C4998-40B2-4DE2-9E01-37CBF211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F3E7F4-FD98-4200-8810-376E504A9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45DAE3-C2D1-40CA-886E-FC436E7AD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EFC25-C317-4876-AEA8-17CAB5C56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074D3-5547-4BEC-8264-A978FF9A5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A37275-4434-417E-BDCA-FE25760A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9CDA4E-EC55-4F0D-BA14-5CB79F37B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AA0B5E-8EC7-4602-B9AF-7841F7859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99B97B-3CA1-4BFD-B40E-95BAE5E14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F69DA7-CFBB-4A14-BC39-46984150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E9CA2-68BA-446B-862D-AC768A702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C4998-40B2-4DE2-9E01-37CBF211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F3E7F4-FD98-4200-8810-376E504A9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45DAE3-C2D1-40CA-886E-FC436E7AD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1"/>
            </a:gs>
            <a:gs pos="82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920" y="4200526"/>
            <a:ext cx="471249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২ক - ১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=২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1=1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93008" y="2106613"/>
          <a:ext cx="11622089" cy="139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5523"/>
                <a:gridCol w="1452761"/>
                <a:gridCol w="1452761"/>
                <a:gridCol w="1452761"/>
                <a:gridCol w="1452761"/>
                <a:gridCol w="1452761"/>
                <a:gridCol w="1452761"/>
              </a:tblGrid>
              <a:tr h="6985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রাশি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১ম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২য়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৩য় 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৪র্থ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১০ম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২৫তম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7160" marR="137160"/>
                </a:tc>
              </a:tr>
              <a:tr h="698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২ক - ১ </a:t>
                      </a: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37160" marR="137160"/>
                </a:tc>
              </a:tr>
            </a:tbl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772275" y="3365500"/>
          <a:ext cx="171450" cy="127000"/>
        </p:xfrm>
        <a:graphic>
          <a:graphicData uri="http://schemas.openxmlformats.org/presentationml/2006/ole">
            <p:oleObj spid="_x0000_s2050" name="Equation" r:id="rId4" imgW="114120" imgH="126720" progId="Equation.3">
              <p:embed/>
            </p:oleObj>
          </a:graphicData>
        </a:graphic>
      </p:graphicFrame>
      <p:sp>
        <p:nvSpPr>
          <p:cNvPr id="2079" name="TextBox 31"/>
          <p:cNvSpPr txBox="1">
            <a:spLocks noChangeArrowheads="1"/>
          </p:cNvSpPr>
          <p:nvPr/>
        </p:nvSpPr>
        <p:spPr bwMode="auto">
          <a:xfrm>
            <a:off x="1123950" y="3778251"/>
            <a:ext cx="328850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>
                <a:solidFill>
                  <a:srgbClr val="FF0000"/>
                </a:solidFill>
                <a:latin typeface="Calibri" pitchFamily="34" charset="0"/>
                <a:ea typeface="Vrinda"/>
                <a:cs typeface="Vrinda"/>
              </a:rPr>
              <a:t>১ম পদ</a:t>
            </a:r>
            <a:endParaRPr lang="en-US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80" name="TextBox 32"/>
          <p:cNvSpPr txBox="1">
            <a:spLocks noChangeArrowheads="1"/>
          </p:cNvSpPr>
          <p:nvPr/>
        </p:nvSpPr>
        <p:spPr bwMode="auto">
          <a:xfrm>
            <a:off x="1257300" y="5029201"/>
            <a:ext cx="994648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>
                <a:solidFill>
                  <a:srgbClr val="FF0000"/>
                </a:solidFill>
                <a:latin typeface="Calibri" pitchFamily="34" charset="0"/>
                <a:ea typeface="Vrinda"/>
                <a:cs typeface="Vrinda"/>
              </a:rPr>
              <a:t>অনুরুপ ভাবে পরবতি পদ্গুলো বের করা যাবে।</a:t>
            </a:r>
            <a:endParaRPr lang="en-US" sz="240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5000"/>
                <a:lumOff val="95000"/>
              </a:schemeClr>
            </a:gs>
            <a:gs pos="85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322"/>
          <a:stretch/>
        </p:blipFill>
        <p:spPr>
          <a:xfrm>
            <a:off x="1407747" y="2062605"/>
            <a:ext cx="11311974" cy="327896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1494295" y="2597151"/>
            <a:ext cx="1243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২৫তম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9336883" y="2565401"/>
            <a:ext cx="92630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৮ম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12133" y="3489326"/>
            <a:ext cx="928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08008" y="4043364"/>
            <a:ext cx="92630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336883" y="3036889"/>
            <a:ext cx="92630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649075" y="2981325"/>
            <a:ext cx="92630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491788" y="3541714"/>
            <a:ext cx="928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332120" y="3997326"/>
            <a:ext cx="928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649075" y="4043363"/>
            <a:ext cx="926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62613" y="4538664"/>
            <a:ext cx="92630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296275" y="4559301"/>
            <a:ext cx="92630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622758" y="4559301"/>
            <a:ext cx="928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79732" y="3094038"/>
            <a:ext cx="95964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63350" y="3094038"/>
            <a:ext cx="962025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4945" y="3614738"/>
            <a:ext cx="164544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৩ক+২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15588" y="3617913"/>
            <a:ext cx="959645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1332" y="4130675"/>
            <a:ext cx="95964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17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82113" y="4121150"/>
            <a:ext cx="959645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33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41920" y="4117976"/>
            <a:ext cx="106203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101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1657" y="4646613"/>
            <a:ext cx="95964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10551" y="4643438"/>
            <a:ext cx="959645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26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41783" y="4633914"/>
            <a:ext cx="106203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101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8510" y="341283"/>
            <a:ext cx="5128952" cy="144655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00B0F0">
                <a:lumMod val="55000"/>
                <a:lumOff val="45000"/>
              </a:srgbClr>
            </a:gs>
            <a:gs pos="77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8463" y="185739"/>
            <a:ext cx="9263063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64395" y="2125663"/>
            <a:ext cx="12156281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তালিকাটি লক্ষ্য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কর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২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৪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৬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৮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১০,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…….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395" y="3100389"/>
            <a:ext cx="125206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ক) এটি কোন ধরণের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প্যাটার্ন উল্লেখ কর 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907" y="3879851"/>
            <a:ext cx="12611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খ 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প্যাটার্নটির পরবর্তী তিনটি সংখ্যা নির্ণয় কর ।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907" y="4637089"/>
            <a:ext cx="126301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গ) সংক্ষিপ্ত পদ্ধতিতে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প্যাটার্নটির ১০টি পদের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   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সমষ্টি নির্ণয় কর ।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00B0F0">
                <a:lumMod val="55000"/>
                <a:lumOff val="45000"/>
              </a:srgbClr>
            </a:gs>
            <a:gs pos="53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48290" y="1271589"/>
            <a:ext cx="7588731" cy="1243012"/>
          </a:xfrm>
          <a:prstGeom prst="rect">
            <a:avLst/>
          </a:prstGeom>
        </p:spPr>
        <p:txBody>
          <a:bodyPr>
            <a:prstTxWarp prst="textDoubleWave1">
              <a:avLst>
                <a:gd name="adj1" fmla="val 12500"/>
                <a:gd name="adj2" fmla="val -651"/>
              </a:avLst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9433" y="313898"/>
            <a:ext cx="6966885" cy="6100705"/>
            <a:chOff x="395507" y="624681"/>
            <a:chExt cx="7201414" cy="6100705"/>
          </a:xfrm>
        </p:grpSpPr>
        <p:sp>
          <p:nvSpPr>
            <p:cNvPr id="6" name="TextBox 11"/>
            <p:cNvSpPr txBox="1">
              <a:spLocks noChangeArrowheads="1"/>
            </p:cNvSpPr>
            <p:nvPr/>
          </p:nvSpPr>
          <p:spPr bwMode="auto">
            <a:xfrm>
              <a:off x="395507" y="4663283"/>
              <a:ext cx="6432879" cy="206210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i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i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ওয়াহেদ</a:t>
              </a:r>
              <a:r>
                <a:rPr lang="en-US" sz="3200" i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আলী</a:t>
              </a:r>
              <a:endPara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i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i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i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গণিত</a:t>
              </a:r>
              <a:r>
                <a:rPr lang="en-US" sz="32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i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নুরপুর</a:t>
              </a:r>
              <a:r>
                <a:rPr lang="en-US" sz="3200" i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sz="3200" i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3200" i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3200" i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3200" i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নুরপুর</a:t>
              </a:r>
              <a:r>
                <a:rPr lang="en-US" sz="3200" i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i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নাসিরনগর</a:t>
              </a:r>
              <a:r>
                <a:rPr lang="en-US" sz="3200" i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i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ব্রাহ্মণবাড়িয়া</a:t>
              </a:r>
              <a:r>
                <a:rPr lang="en-US" sz="3200" i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13482" y="624681"/>
              <a:ext cx="4883439" cy="79219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113973" tIns="56987" rIns="113973" bIns="56987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>
            <a:off x="7315201" y="2702255"/>
            <a:ext cx="5977719" cy="3937387"/>
          </a:xfrm>
          <a:custGeom>
            <a:avLst/>
            <a:gdLst>
              <a:gd name="connsiteX0" fmla="*/ 0 w 2285384"/>
              <a:gd name="connsiteY0" fmla="*/ 142837 h 1428365"/>
              <a:gd name="connsiteX1" fmla="*/ 142837 w 2285384"/>
              <a:gd name="connsiteY1" fmla="*/ 0 h 1428365"/>
              <a:gd name="connsiteX2" fmla="*/ 2142548 w 2285384"/>
              <a:gd name="connsiteY2" fmla="*/ 0 h 1428365"/>
              <a:gd name="connsiteX3" fmla="*/ 2285385 w 2285384"/>
              <a:gd name="connsiteY3" fmla="*/ 142837 h 1428365"/>
              <a:gd name="connsiteX4" fmla="*/ 2285384 w 2285384"/>
              <a:gd name="connsiteY4" fmla="*/ 1285529 h 1428365"/>
              <a:gd name="connsiteX5" fmla="*/ 2142547 w 2285384"/>
              <a:gd name="connsiteY5" fmla="*/ 1428366 h 1428365"/>
              <a:gd name="connsiteX6" fmla="*/ 142837 w 2285384"/>
              <a:gd name="connsiteY6" fmla="*/ 1428365 h 1428365"/>
              <a:gd name="connsiteX7" fmla="*/ 0 w 2285384"/>
              <a:gd name="connsiteY7" fmla="*/ 1285528 h 1428365"/>
              <a:gd name="connsiteX8" fmla="*/ 0 w 2285384"/>
              <a:gd name="connsiteY8" fmla="*/ 142837 h 142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5384" h="1428365">
                <a:moveTo>
                  <a:pt x="0" y="142837"/>
                </a:moveTo>
                <a:cubicBezTo>
                  <a:pt x="0" y="63950"/>
                  <a:pt x="63950" y="0"/>
                  <a:pt x="142837" y="0"/>
                </a:cubicBezTo>
                <a:lnTo>
                  <a:pt x="2142548" y="0"/>
                </a:lnTo>
                <a:cubicBezTo>
                  <a:pt x="2221435" y="0"/>
                  <a:pt x="2285385" y="63950"/>
                  <a:pt x="2285385" y="142837"/>
                </a:cubicBezTo>
                <a:cubicBezTo>
                  <a:pt x="2285385" y="523734"/>
                  <a:pt x="2285384" y="904632"/>
                  <a:pt x="2285384" y="1285529"/>
                </a:cubicBezTo>
                <a:cubicBezTo>
                  <a:pt x="2285384" y="1364416"/>
                  <a:pt x="2221434" y="1428366"/>
                  <a:pt x="2142547" y="1428366"/>
                </a:cubicBezTo>
                <a:lnTo>
                  <a:pt x="142837" y="1428365"/>
                </a:lnTo>
                <a:cubicBezTo>
                  <a:pt x="63950" y="1428365"/>
                  <a:pt x="0" y="1364415"/>
                  <a:pt x="0" y="1285528"/>
                </a:cubicBezTo>
                <a:lnTo>
                  <a:pt x="0" y="142837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54230" tIns="116765" rIns="154230" bIns="116765" numCol="1" spcCol="1270" anchor="ctr" anchorCtr="0">
            <a:noAutofit/>
          </a:bodyPr>
          <a:lstStyle/>
          <a:p>
            <a:pPr lvl="0" algn="ctr" defTabSz="2622550">
              <a:spcBef>
                <a:spcPct val="0"/>
              </a:spcBef>
            </a:pP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kern="1200" dirty="0" smtClean="0">
              <a:latin typeface="NikoshBAN" pitchFamily="2" charset="0"/>
              <a:cs typeface="NikoshBAN" pitchFamily="2" charset="0"/>
            </a:endParaRPr>
          </a:p>
          <a:p>
            <a:pPr lvl="0" algn="ctr" defTabSz="2622550">
              <a:spcBef>
                <a:spcPct val="0"/>
              </a:spcBef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IN" sz="2800" kern="1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 algn="ctr" defTabSz="2622550">
              <a:spcBef>
                <a:spcPct val="0"/>
              </a:spcBef>
            </a:pPr>
            <a:r>
              <a:rPr lang="bn-IN" sz="2800" kern="1200" dirty="0" smtClean="0">
                <a:latin typeface="NikoshBAN" pitchFamily="2" charset="0"/>
                <a:cs typeface="NikoshBAN" pitchFamily="2" charset="0"/>
              </a:rPr>
              <a:t>অধ্যায়ঃ প্রথম </a:t>
            </a:r>
          </a:p>
          <a:p>
            <a:pPr lvl="0" algn="ctr" defTabSz="2622550">
              <a:spcBef>
                <a:spcPct val="0"/>
              </a:spcBef>
            </a:pPr>
            <a:r>
              <a:rPr lang="bn-IN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পাঠের বিষয়ঃ প্যাটার্ন </a:t>
            </a:r>
          </a:p>
          <a:p>
            <a:pPr lvl="0" algn="ctr" defTabSz="2622550">
              <a:spcBef>
                <a:spcPct val="0"/>
              </a:spcBef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 defTabSz="2622550">
              <a:spcBef>
                <a:spcPct val="0"/>
              </a:spcBef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 algn="ctr" defTabSz="2622550">
              <a:spcBef>
                <a:spcPct val="0"/>
              </a:spcBef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2800" kern="1200" dirty="0" smtClean="0">
              <a:latin typeface="NikoshBAN" pitchFamily="2" charset="0"/>
              <a:cs typeface="NikoshBAN" pitchFamily="2" charset="0"/>
            </a:endParaRPr>
          </a:p>
          <a:p>
            <a:pPr algn="ctr" defTabSz="2622550"/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lvl="0" algn="ctr" defTabSz="2622550">
              <a:spcBef>
                <a:spcPct val="0"/>
              </a:spcBef>
            </a:pP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 descr="C:\Users\Johirul\Desktop\183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048" y="1293223"/>
            <a:ext cx="2894594" cy="2899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00B0F0">
                <a:lumMod val="55000"/>
                <a:lumOff val="45000"/>
              </a:srgbClr>
            </a:gs>
            <a:gs pos="70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1055688"/>
            <a:ext cx="9336882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9338" y="1235076"/>
            <a:ext cx="900827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1335088"/>
            <a:ext cx="897017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0776" y="1431925"/>
            <a:ext cx="884634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3645" y="1463676"/>
            <a:ext cx="872251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09850" y="1550988"/>
            <a:ext cx="87439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23367" y="350020"/>
            <a:ext cx="5862483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53" name="Picture 9" descr="C:\Users\Smart  View\Desktop\Pater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8895" y="1509714"/>
            <a:ext cx="8641556" cy="44545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76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/>
          <p:cNvSpPr/>
          <p:nvPr/>
        </p:nvSpPr>
        <p:spPr>
          <a:xfrm>
            <a:off x="684162" y="205386"/>
            <a:ext cx="12238617" cy="6423948"/>
          </a:xfrm>
          <a:prstGeom prst="sun">
            <a:avLst>
              <a:gd name="adj" fmla="val 12500"/>
            </a:avLst>
          </a:prstGeom>
          <a:gradFill>
            <a:gsLst>
              <a:gs pos="32000">
                <a:schemeClr val="tx1"/>
              </a:gs>
              <a:gs pos="51000">
                <a:schemeClr val="bg1"/>
              </a:gs>
              <a:gs pos="83000">
                <a:srgbClr val="FF0000">
                  <a:alpha val="80000"/>
                  <a:lumMod val="68000"/>
                </a:srgbClr>
              </a:gs>
              <a:gs pos="80000">
                <a:schemeClr val="bg1">
                  <a:lumMod val="50000"/>
                </a:schemeClr>
              </a:gs>
            </a:gsLst>
            <a:path path="rect">
              <a:fillToRect l="50000" t="50000" r="50000" b="50000"/>
            </a:path>
          </a:gradFill>
          <a:ln w="73025" cmpd="sng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b="1" spc="50" dirty="0">
                <a:ln w="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 </a:t>
            </a:r>
            <a:endParaRPr lang="en-US" sz="9600" b="1" spc="50" dirty="0">
              <a:ln w="0"/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00B0F0">
                <a:lumMod val="79000"/>
                <a:lumOff val="21000"/>
              </a:srgbClr>
            </a:gs>
            <a:gs pos="74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51277" y="2334550"/>
          <a:ext cx="93468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que 3"/>
          <p:cNvSpPr/>
          <p:nvPr/>
        </p:nvSpPr>
        <p:spPr>
          <a:xfrm>
            <a:off x="2870304" y="246858"/>
            <a:ext cx="8026296" cy="1683543"/>
          </a:xfrm>
          <a:prstGeom prst="plaque">
            <a:avLst>
              <a:gd name="adj" fmla="val 19236"/>
            </a:avLst>
          </a:prstGeom>
          <a:gradFill flip="none" rotWithShape="1">
            <a:gsLst>
              <a:gs pos="54000">
                <a:schemeClr val="bg1"/>
              </a:gs>
              <a:gs pos="56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9000">
                <a:srgbClr val="002060"/>
              </a:gs>
            </a:gsLst>
            <a:path path="shape">
              <a:fillToRect l="50000" t="50000" r="50000" b="50000"/>
            </a:path>
            <a:tileRect/>
          </a:gradFill>
          <a:ln w="114300">
            <a:gradFill>
              <a:gsLst>
                <a:gs pos="21000">
                  <a:schemeClr val="tx1">
                    <a:alpha val="71000"/>
                  </a:schemeClr>
                </a:gs>
                <a:gs pos="45000">
                  <a:schemeClr val="accent1">
                    <a:lumMod val="45000"/>
                    <a:lumOff val="55000"/>
                    <a:alpha val="90000"/>
                  </a:schemeClr>
                </a:gs>
                <a:gs pos="86000">
                  <a:schemeClr val="accent1">
                    <a:lumMod val="45000"/>
                    <a:lumOff val="55000"/>
                  </a:schemeClr>
                </a:gs>
                <a:gs pos="86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00B0F0">
                <a:lumMod val="79000"/>
                <a:lumOff val="21000"/>
              </a:srgbClr>
            </a:gs>
            <a:gs pos="80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1025" y="4192589"/>
            <a:ext cx="2247900" cy="2206625"/>
            <a:chOff x="645712" y="3752718"/>
            <a:chExt cx="1499746" cy="2206943"/>
          </a:xfrm>
        </p:grpSpPr>
        <p:pic>
          <p:nvPicPr>
            <p:cNvPr id="9255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5712" y="3752718"/>
              <a:ext cx="1499746" cy="2206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6" name="TextBox 5"/>
            <p:cNvSpPr txBox="1">
              <a:spLocks noChangeArrowheads="1"/>
            </p:cNvSpPr>
            <p:nvPr/>
          </p:nvSpPr>
          <p:spPr bwMode="auto">
            <a:xfrm>
              <a:off x="1090890" y="4736605"/>
              <a:ext cx="6215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NikoshBAN" pitchFamily="2" charset="0"/>
                  <a:cs typeface="NikoshBAN" pitchFamily="2" charset="0"/>
                </a:rPr>
                <a:t>খুলনা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28638" y="3260725"/>
            <a:ext cx="3117057" cy="1335088"/>
            <a:chOff x="405894" y="2547741"/>
            <a:chExt cx="2078916" cy="1335140"/>
          </a:xfrm>
        </p:grpSpPr>
        <p:pic>
          <p:nvPicPr>
            <p:cNvPr id="9253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5894" y="2547741"/>
              <a:ext cx="2078916" cy="133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4" name="TextBox 8"/>
            <p:cNvSpPr txBox="1">
              <a:spLocks noChangeArrowheads="1"/>
            </p:cNvSpPr>
            <p:nvPr/>
          </p:nvSpPr>
          <p:spPr bwMode="auto">
            <a:xfrm>
              <a:off x="979419" y="2835939"/>
              <a:ext cx="9070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NikoshBAN" pitchFamily="2" charset="0"/>
                  <a:cs typeface="NikoshBAN" pitchFamily="2" charset="0"/>
                </a:rPr>
                <a:t>রাজশাহী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429001" y="2913064"/>
            <a:ext cx="3119438" cy="1335087"/>
            <a:chOff x="2340547" y="2201041"/>
            <a:chExt cx="2078916" cy="1335140"/>
          </a:xfrm>
        </p:grpSpPr>
        <p:pic>
          <p:nvPicPr>
            <p:cNvPr id="9251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40547" y="2201041"/>
              <a:ext cx="2078916" cy="133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2" name="TextBox 11"/>
            <p:cNvSpPr txBox="1">
              <a:spLocks noChangeArrowheads="1"/>
            </p:cNvSpPr>
            <p:nvPr/>
          </p:nvSpPr>
          <p:spPr bwMode="auto">
            <a:xfrm>
              <a:off x="2914072" y="2547741"/>
              <a:ext cx="9070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NikoshBAN" pitchFamily="2" charset="0"/>
                  <a:cs typeface="NikoshBAN" pitchFamily="2" charset="0"/>
                </a:rPr>
                <a:t>রাজশাহী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655220" y="1752600"/>
            <a:ext cx="2833688" cy="1366838"/>
            <a:chOff x="2484810" y="1107169"/>
            <a:chExt cx="1889924" cy="1365622"/>
          </a:xfrm>
        </p:grpSpPr>
        <p:pic>
          <p:nvPicPr>
            <p:cNvPr id="9249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84810" y="1107169"/>
              <a:ext cx="1889924" cy="1365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0" name="TextBox 14"/>
            <p:cNvSpPr txBox="1">
              <a:spLocks noChangeArrowheads="1"/>
            </p:cNvSpPr>
            <p:nvPr/>
          </p:nvSpPr>
          <p:spPr bwMode="auto">
            <a:xfrm>
              <a:off x="3281605" y="1676796"/>
              <a:ext cx="6215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NikoshBAN" pitchFamily="2" charset="0"/>
                  <a:cs typeface="NikoshBAN" pitchFamily="2" charset="0"/>
                </a:rPr>
                <a:t>রংপুর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969795" y="4659313"/>
            <a:ext cx="1809750" cy="1238250"/>
            <a:chOff x="4033723" y="3947242"/>
            <a:chExt cx="1207113" cy="1237595"/>
          </a:xfrm>
        </p:grpSpPr>
        <p:pic>
          <p:nvPicPr>
            <p:cNvPr id="9247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3723" y="3947242"/>
              <a:ext cx="1207113" cy="1237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8" name="TextBox 17"/>
            <p:cNvSpPr txBox="1">
              <a:spLocks noChangeArrowheads="1"/>
            </p:cNvSpPr>
            <p:nvPr/>
          </p:nvSpPr>
          <p:spPr bwMode="auto">
            <a:xfrm>
              <a:off x="4345370" y="4477137"/>
              <a:ext cx="76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বরিশাল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250408" y="5003800"/>
            <a:ext cx="1812131" cy="1238250"/>
            <a:chOff x="2385276" y="5184837"/>
            <a:chExt cx="1207113" cy="1237595"/>
          </a:xfrm>
        </p:grpSpPr>
        <p:pic>
          <p:nvPicPr>
            <p:cNvPr id="9245" name="Picture 1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85276" y="5184837"/>
              <a:ext cx="1207113" cy="1237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6" name="TextBox 20"/>
            <p:cNvSpPr txBox="1">
              <a:spLocks noChangeArrowheads="1"/>
            </p:cNvSpPr>
            <p:nvPr/>
          </p:nvSpPr>
          <p:spPr bwMode="auto">
            <a:xfrm>
              <a:off x="2480776" y="5618968"/>
              <a:ext cx="76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বরিশাল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350920" y="4603751"/>
            <a:ext cx="3017043" cy="1165225"/>
            <a:chOff x="5047553" y="2199426"/>
            <a:chExt cx="2011854" cy="1164437"/>
          </a:xfrm>
        </p:grpSpPr>
        <p:pic>
          <p:nvPicPr>
            <p:cNvPr id="9243" name="Picture 2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47553" y="2199426"/>
              <a:ext cx="2011854" cy="1164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4" name="TextBox 23"/>
            <p:cNvSpPr txBox="1">
              <a:spLocks noChangeArrowheads="1"/>
            </p:cNvSpPr>
            <p:nvPr/>
          </p:nvSpPr>
          <p:spPr bwMode="auto">
            <a:xfrm>
              <a:off x="5543283" y="2405932"/>
              <a:ext cx="76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সিলেট</a:t>
              </a: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7779545" y="1709739"/>
            <a:ext cx="3019425" cy="1165225"/>
            <a:chOff x="5240836" y="997514"/>
            <a:chExt cx="2011854" cy="1164437"/>
          </a:xfrm>
        </p:grpSpPr>
        <p:pic>
          <p:nvPicPr>
            <p:cNvPr id="9241" name="Picture 2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40836" y="997514"/>
              <a:ext cx="2011854" cy="1164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2" name="TextBox 26"/>
            <p:cNvSpPr txBox="1">
              <a:spLocks noChangeArrowheads="1"/>
            </p:cNvSpPr>
            <p:nvPr/>
          </p:nvSpPr>
          <p:spPr bwMode="auto">
            <a:xfrm>
              <a:off x="5609675" y="1214966"/>
              <a:ext cx="76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সিলেট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9705976" y="361950"/>
            <a:ext cx="3731420" cy="2914650"/>
            <a:chOff x="15258788" y="2316232"/>
            <a:chExt cx="2487384" cy="2914141"/>
          </a:xfrm>
        </p:grpSpPr>
        <p:pic>
          <p:nvPicPr>
            <p:cNvPr id="9239" name="Picture 2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258788" y="2316232"/>
              <a:ext cx="2487384" cy="291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0" name="TextBox 29"/>
            <p:cNvSpPr txBox="1">
              <a:spLocks noChangeArrowheads="1"/>
            </p:cNvSpPr>
            <p:nvPr/>
          </p:nvSpPr>
          <p:spPr bwMode="auto">
            <a:xfrm>
              <a:off x="16530999" y="3403970"/>
              <a:ext cx="76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চট্রগ্রাম</a:t>
              </a: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7503320" y="2090738"/>
            <a:ext cx="3731418" cy="2913062"/>
            <a:chOff x="4825943" y="3190896"/>
            <a:chExt cx="2487384" cy="2914141"/>
          </a:xfrm>
        </p:grpSpPr>
        <p:pic>
          <p:nvPicPr>
            <p:cNvPr id="9237" name="Picture 3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25943" y="3190896"/>
              <a:ext cx="2487384" cy="291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TextBox 32"/>
            <p:cNvSpPr txBox="1">
              <a:spLocks noChangeArrowheads="1"/>
            </p:cNvSpPr>
            <p:nvPr/>
          </p:nvSpPr>
          <p:spPr bwMode="auto">
            <a:xfrm>
              <a:off x="6098391" y="4381373"/>
              <a:ext cx="76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চট্রগ্রাম</a:t>
              </a: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595313" y="1819275"/>
            <a:ext cx="2833688" cy="1366838"/>
            <a:chOff x="450623" y="1107169"/>
            <a:chExt cx="1889924" cy="1365622"/>
          </a:xfrm>
        </p:grpSpPr>
        <p:pic>
          <p:nvPicPr>
            <p:cNvPr id="9235" name="Picture 3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623" y="1107169"/>
              <a:ext cx="1889924" cy="1365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6" name="TextBox 35"/>
            <p:cNvSpPr txBox="1">
              <a:spLocks noChangeArrowheads="1"/>
            </p:cNvSpPr>
            <p:nvPr/>
          </p:nvSpPr>
          <p:spPr bwMode="auto">
            <a:xfrm>
              <a:off x="1079080" y="1676796"/>
              <a:ext cx="6215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NikoshBAN" pitchFamily="2" charset="0"/>
                  <a:cs typeface="NikoshBAN" pitchFamily="2" charset="0"/>
                </a:rPr>
                <a:t>রংপুর</a:t>
              </a:r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5498308" y="1363664"/>
            <a:ext cx="2250281" cy="2206625"/>
            <a:chOff x="2938851" y="3081386"/>
            <a:chExt cx="1499746" cy="2206943"/>
          </a:xfrm>
        </p:grpSpPr>
        <p:pic>
          <p:nvPicPr>
            <p:cNvPr id="9233" name="Picture 3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38851" y="3081386"/>
              <a:ext cx="1499746" cy="2206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4" name="TextBox 38"/>
            <p:cNvSpPr txBox="1">
              <a:spLocks noChangeArrowheads="1"/>
            </p:cNvSpPr>
            <p:nvPr/>
          </p:nvSpPr>
          <p:spPr bwMode="auto">
            <a:xfrm>
              <a:off x="3367615" y="4169803"/>
              <a:ext cx="6215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NikoshBAN" pitchFamily="2" charset="0"/>
                  <a:cs typeface="NikoshBAN" pitchFamily="2" charset="0"/>
                </a:rPr>
                <a:t>খুলনা</a:t>
              </a:r>
            </a:p>
          </p:txBody>
        </p:sp>
      </p:grpSp>
      <p:grpSp>
        <p:nvGrpSpPr>
          <p:cNvPr id="9230" name="Group 39"/>
          <p:cNvGrpSpPr>
            <a:grpSpLocks/>
          </p:cNvGrpSpPr>
          <p:nvPr/>
        </p:nvGrpSpPr>
        <p:grpSpPr bwMode="auto">
          <a:xfrm>
            <a:off x="5398295" y="2862263"/>
            <a:ext cx="2917031" cy="2146300"/>
            <a:chOff x="3664882" y="2083603"/>
            <a:chExt cx="1944793" cy="2145978"/>
          </a:xfrm>
        </p:grpSpPr>
        <p:pic>
          <p:nvPicPr>
            <p:cNvPr id="9231" name="Picture 40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64882" y="2083603"/>
              <a:ext cx="1944793" cy="2145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2" name="TextBox 41"/>
            <p:cNvSpPr txBox="1">
              <a:spLocks noChangeArrowheads="1"/>
            </p:cNvSpPr>
            <p:nvPr/>
          </p:nvSpPr>
          <p:spPr bwMode="auto">
            <a:xfrm>
              <a:off x="4354697" y="2794867"/>
              <a:ext cx="76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ঢাকা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00B0F0">
                <a:lumMod val="55000"/>
                <a:lumOff val="45000"/>
              </a:srgbClr>
            </a:gs>
            <a:gs pos="7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1" y="1290638"/>
            <a:ext cx="1052274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9576" y="2379663"/>
            <a:ext cx="3864770" cy="64611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৪, ৫...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438" y="3141664"/>
            <a:ext cx="3740945" cy="9540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প্যাটার্ন 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463" y="5775325"/>
            <a:ext cx="12249150" cy="5857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* চিত্রটি থেকে প্রত্যেকে ২টি করে স্বাভাবিক সংখ্যা প্যাটার্ন লিখ ।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ine Callout 2 6"/>
          <p:cNvSpPr/>
          <p:nvPr/>
        </p:nvSpPr>
        <p:spPr>
          <a:xfrm flipH="1">
            <a:off x="1452563" y="1571626"/>
            <a:ext cx="3829050" cy="612775"/>
          </a:xfrm>
          <a:prstGeom prst="borderCallout2">
            <a:avLst>
              <a:gd name="adj1" fmla="val 18750"/>
              <a:gd name="adj2" fmla="val -459"/>
              <a:gd name="adj3" fmla="val 18750"/>
              <a:gd name="adj4" fmla="val -16667"/>
              <a:gd name="adj5" fmla="val 132085"/>
              <a:gd name="adj6" fmla="val -38232"/>
            </a:avLst>
          </a:prstGeom>
          <a:solidFill>
            <a:schemeClr val="tx1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প্যাটার্নটি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Flowchart: Process 1"/>
          <p:cNvSpPr/>
          <p:nvPr/>
        </p:nvSpPr>
        <p:spPr>
          <a:xfrm rot="2901206">
            <a:off x="6678216" y="3328592"/>
            <a:ext cx="4238625" cy="125491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288"/>
              <a:gd name="connsiteY0" fmla="*/ 299 h 10000"/>
              <a:gd name="connsiteX1" fmla="*/ 10288 w 10288"/>
              <a:gd name="connsiteY1" fmla="*/ 0 h 10000"/>
              <a:gd name="connsiteX2" fmla="*/ 10288 w 10288"/>
              <a:gd name="connsiteY2" fmla="*/ 10000 h 10000"/>
              <a:gd name="connsiteX3" fmla="*/ 288 w 10288"/>
              <a:gd name="connsiteY3" fmla="*/ 10000 h 10000"/>
              <a:gd name="connsiteX4" fmla="*/ 0 w 10288"/>
              <a:gd name="connsiteY4" fmla="*/ 299 h 10000"/>
              <a:gd name="connsiteX0" fmla="*/ 0 w 12230"/>
              <a:gd name="connsiteY0" fmla="*/ 0 h 9701"/>
              <a:gd name="connsiteX1" fmla="*/ 12230 w 12230"/>
              <a:gd name="connsiteY1" fmla="*/ 410 h 9701"/>
              <a:gd name="connsiteX2" fmla="*/ 10288 w 12230"/>
              <a:gd name="connsiteY2" fmla="*/ 9701 h 9701"/>
              <a:gd name="connsiteX3" fmla="*/ 288 w 12230"/>
              <a:gd name="connsiteY3" fmla="*/ 9701 h 9701"/>
              <a:gd name="connsiteX4" fmla="*/ 0 w 12230"/>
              <a:gd name="connsiteY4" fmla="*/ 0 h 9701"/>
              <a:gd name="connsiteX0" fmla="*/ 0 w 10022"/>
              <a:gd name="connsiteY0" fmla="*/ 0 h 9874"/>
              <a:gd name="connsiteX1" fmla="*/ 10022 w 10022"/>
              <a:gd name="connsiteY1" fmla="*/ 297 h 9874"/>
              <a:gd name="connsiteX2" fmla="*/ 8434 w 10022"/>
              <a:gd name="connsiteY2" fmla="*/ 9874 h 9874"/>
              <a:gd name="connsiteX3" fmla="*/ 257 w 10022"/>
              <a:gd name="connsiteY3" fmla="*/ 9874 h 9874"/>
              <a:gd name="connsiteX4" fmla="*/ 0 w 10022"/>
              <a:gd name="connsiteY4" fmla="*/ 0 h 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2" h="9874">
                <a:moveTo>
                  <a:pt x="0" y="0"/>
                </a:moveTo>
                <a:lnTo>
                  <a:pt x="10022" y="297"/>
                </a:lnTo>
                <a:lnTo>
                  <a:pt x="8434" y="9874"/>
                </a:lnTo>
                <a:lnTo>
                  <a:pt x="257" y="9874"/>
                </a:lnTo>
                <a:cubicBezTo>
                  <a:pt x="171" y="6583"/>
                  <a:pt x="86" y="3291"/>
                  <a:pt x="0" y="0"/>
                </a:cubicBezTo>
                <a:close/>
              </a:path>
            </a:pathLst>
          </a:cu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00B0F0">
                <a:lumMod val="55000"/>
                <a:lumOff val="45000"/>
              </a:srgbClr>
            </a:gs>
            <a:gs pos="78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13716000" cy="6858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7160" marR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89159" y="2792167"/>
            <a:ext cx="8265222" cy="1323439"/>
          </a:xfrm>
          <a:prstGeom prst="rect">
            <a:avLst/>
          </a:prstGeom>
          <a:gradFill>
            <a:gsLst>
              <a:gs pos="19000">
                <a:srgbClr val="00B050">
                  <a:alpha val="70000"/>
                </a:srgb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 w="161925" cmpd="thinThick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ইরাটোস্থিনিস ছাঁকনির সাহায্যে মৌলিক সংখ্যা নির্ণয় কর-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5560220" y="33338"/>
            <a:ext cx="1243013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5" name="Plaque 4"/>
          <p:cNvSpPr/>
          <p:nvPr/>
        </p:nvSpPr>
        <p:spPr>
          <a:xfrm>
            <a:off x="6931820" y="46039"/>
            <a:ext cx="1243013" cy="59213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8270083" y="33338"/>
            <a:ext cx="1240631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9648826" y="33338"/>
            <a:ext cx="1243013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12353925" y="33338"/>
            <a:ext cx="1240632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11001375" y="19050"/>
            <a:ext cx="1240632" cy="592138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88107" y="46039"/>
            <a:ext cx="1247775" cy="59213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1" name="Plaque 10"/>
          <p:cNvSpPr/>
          <p:nvPr/>
        </p:nvSpPr>
        <p:spPr>
          <a:xfrm>
            <a:off x="1416845" y="17464"/>
            <a:ext cx="1243013" cy="59213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2788445" y="19050"/>
            <a:ext cx="1243013" cy="592138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laque 12"/>
          <p:cNvSpPr/>
          <p:nvPr/>
        </p:nvSpPr>
        <p:spPr>
          <a:xfrm>
            <a:off x="4176713" y="33338"/>
            <a:ext cx="1243013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4" name="Plaque 13"/>
          <p:cNvSpPr/>
          <p:nvPr/>
        </p:nvSpPr>
        <p:spPr>
          <a:xfrm>
            <a:off x="5560220" y="733425"/>
            <a:ext cx="1243013" cy="592138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</a:p>
        </p:txBody>
      </p:sp>
      <p:sp>
        <p:nvSpPr>
          <p:cNvPr id="15" name="Plaque 14"/>
          <p:cNvSpPr/>
          <p:nvPr/>
        </p:nvSpPr>
        <p:spPr>
          <a:xfrm>
            <a:off x="6931820" y="747713"/>
            <a:ext cx="1243013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laque 15"/>
          <p:cNvSpPr/>
          <p:nvPr/>
        </p:nvSpPr>
        <p:spPr>
          <a:xfrm>
            <a:off x="8270083" y="733425"/>
            <a:ext cx="1240631" cy="592138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9648826" y="733425"/>
            <a:ext cx="1243013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12353925" y="733425"/>
            <a:ext cx="1240632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11001375" y="720725"/>
            <a:ext cx="1240632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88107" y="747713"/>
            <a:ext cx="1247775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1১</a:t>
            </a:r>
          </a:p>
        </p:txBody>
      </p:sp>
      <p:sp>
        <p:nvSpPr>
          <p:cNvPr id="21" name="Plaque 20"/>
          <p:cNvSpPr/>
          <p:nvPr/>
        </p:nvSpPr>
        <p:spPr>
          <a:xfrm>
            <a:off x="1416845" y="717550"/>
            <a:ext cx="1243013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2788445" y="720725"/>
            <a:ext cx="1243013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4176713" y="733425"/>
            <a:ext cx="1243013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</a:p>
        </p:txBody>
      </p:sp>
      <p:sp>
        <p:nvSpPr>
          <p:cNvPr id="24" name="Plaque 23"/>
          <p:cNvSpPr/>
          <p:nvPr/>
        </p:nvSpPr>
        <p:spPr>
          <a:xfrm>
            <a:off x="5560220" y="1404939"/>
            <a:ext cx="1243013" cy="59213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</a:p>
        </p:txBody>
      </p:sp>
      <p:sp>
        <p:nvSpPr>
          <p:cNvPr id="25" name="Plaque 24"/>
          <p:cNvSpPr/>
          <p:nvPr/>
        </p:nvSpPr>
        <p:spPr>
          <a:xfrm>
            <a:off x="6931820" y="1419225"/>
            <a:ext cx="1243013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8270083" y="1404939"/>
            <a:ext cx="1240631" cy="59213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9648826" y="1404939"/>
            <a:ext cx="1243013" cy="59213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12353925" y="1404939"/>
            <a:ext cx="1240632" cy="59213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11001375" y="1392239"/>
            <a:ext cx="1240632" cy="59213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Plaque 29"/>
          <p:cNvSpPr/>
          <p:nvPr/>
        </p:nvSpPr>
        <p:spPr>
          <a:xfrm>
            <a:off x="88107" y="1419225"/>
            <a:ext cx="1247775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2১</a:t>
            </a:r>
          </a:p>
        </p:txBody>
      </p:sp>
      <p:sp>
        <p:nvSpPr>
          <p:cNvPr id="31" name="Plaque 30"/>
          <p:cNvSpPr/>
          <p:nvPr/>
        </p:nvSpPr>
        <p:spPr>
          <a:xfrm>
            <a:off x="1416845" y="1390650"/>
            <a:ext cx="1243013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Plaque 31"/>
          <p:cNvSpPr/>
          <p:nvPr/>
        </p:nvSpPr>
        <p:spPr>
          <a:xfrm>
            <a:off x="2788445" y="1392239"/>
            <a:ext cx="1243013" cy="59213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Plaque 32"/>
          <p:cNvSpPr/>
          <p:nvPr/>
        </p:nvSpPr>
        <p:spPr>
          <a:xfrm>
            <a:off x="4176713" y="1404939"/>
            <a:ext cx="1243013" cy="59213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</a:p>
        </p:txBody>
      </p:sp>
      <p:sp>
        <p:nvSpPr>
          <p:cNvPr id="34" name="Plaque 33"/>
          <p:cNvSpPr/>
          <p:nvPr/>
        </p:nvSpPr>
        <p:spPr>
          <a:xfrm>
            <a:off x="5560220" y="2105025"/>
            <a:ext cx="1243013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</a:p>
        </p:txBody>
      </p:sp>
      <p:sp>
        <p:nvSpPr>
          <p:cNvPr id="35" name="Plaque 34"/>
          <p:cNvSpPr/>
          <p:nvPr/>
        </p:nvSpPr>
        <p:spPr>
          <a:xfrm>
            <a:off x="6931820" y="2117725"/>
            <a:ext cx="1243013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Plaque 35"/>
          <p:cNvSpPr/>
          <p:nvPr/>
        </p:nvSpPr>
        <p:spPr>
          <a:xfrm>
            <a:off x="8270083" y="2105025"/>
            <a:ext cx="1240631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Plaque 36"/>
          <p:cNvSpPr/>
          <p:nvPr/>
        </p:nvSpPr>
        <p:spPr>
          <a:xfrm>
            <a:off x="9648826" y="2105025"/>
            <a:ext cx="1243013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Plaque 37"/>
          <p:cNvSpPr/>
          <p:nvPr/>
        </p:nvSpPr>
        <p:spPr>
          <a:xfrm>
            <a:off x="12353925" y="2105025"/>
            <a:ext cx="1240632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Plaque 38"/>
          <p:cNvSpPr/>
          <p:nvPr/>
        </p:nvSpPr>
        <p:spPr>
          <a:xfrm>
            <a:off x="11001375" y="2090739"/>
            <a:ext cx="1240632" cy="59213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Plaque 39"/>
          <p:cNvSpPr/>
          <p:nvPr/>
        </p:nvSpPr>
        <p:spPr>
          <a:xfrm>
            <a:off x="88107" y="2117725"/>
            <a:ext cx="1247775" cy="592138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3১</a:t>
            </a:r>
          </a:p>
        </p:txBody>
      </p:sp>
      <p:sp>
        <p:nvSpPr>
          <p:cNvPr id="41" name="Plaque 40"/>
          <p:cNvSpPr/>
          <p:nvPr/>
        </p:nvSpPr>
        <p:spPr>
          <a:xfrm>
            <a:off x="1416845" y="2089150"/>
            <a:ext cx="1243013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Plaque 41"/>
          <p:cNvSpPr/>
          <p:nvPr/>
        </p:nvSpPr>
        <p:spPr>
          <a:xfrm>
            <a:off x="2788445" y="2090739"/>
            <a:ext cx="1243013" cy="59213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Plaque 42"/>
          <p:cNvSpPr/>
          <p:nvPr/>
        </p:nvSpPr>
        <p:spPr>
          <a:xfrm>
            <a:off x="4176713" y="2105025"/>
            <a:ext cx="1243013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34</a:t>
            </a:r>
          </a:p>
        </p:txBody>
      </p:sp>
      <p:sp>
        <p:nvSpPr>
          <p:cNvPr id="44" name="Plaque 43"/>
          <p:cNvSpPr/>
          <p:nvPr/>
        </p:nvSpPr>
        <p:spPr>
          <a:xfrm>
            <a:off x="5560220" y="2811463"/>
            <a:ext cx="1243013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</a:p>
        </p:txBody>
      </p:sp>
      <p:sp>
        <p:nvSpPr>
          <p:cNvPr id="45" name="Plaque 44"/>
          <p:cNvSpPr/>
          <p:nvPr/>
        </p:nvSpPr>
        <p:spPr>
          <a:xfrm>
            <a:off x="6931820" y="2824164"/>
            <a:ext cx="1243013" cy="59213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Plaque 45"/>
          <p:cNvSpPr/>
          <p:nvPr/>
        </p:nvSpPr>
        <p:spPr>
          <a:xfrm>
            <a:off x="8270083" y="2811463"/>
            <a:ext cx="1240631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Plaque 46"/>
          <p:cNvSpPr/>
          <p:nvPr/>
        </p:nvSpPr>
        <p:spPr>
          <a:xfrm>
            <a:off x="9648826" y="2811463"/>
            <a:ext cx="1243013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Plaque 47"/>
          <p:cNvSpPr/>
          <p:nvPr/>
        </p:nvSpPr>
        <p:spPr>
          <a:xfrm>
            <a:off x="12370595" y="2789239"/>
            <a:ext cx="1240631" cy="59213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Plaque 48"/>
          <p:cNvSpPr/>
          <p:nvPr/>
        </p:nvSpPr>
        <p:spPr>
          <a:xfrm>
            <a:off x="11001375" y="2797175"/>
            <a:ext cx="1240632" cy="592138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Plaque 49"/>
          <p:cNvSpPr/>
          <p:nvPr/>
        </p:nvSpPr>
        <p:spPr>
          <a:xfrm>
            <a:off x="88107" y="2824164"/>
            <a:ext cx="1247775" cy="59213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4১</a:t>
            </a:r>
          </a:p>
        </p:txBody>
      </p:sp>
      <p:sp>
        <p:nvSpPr>
          <p:cNvPr id="51" name="Plaque 50"/>
          <p:cNvSpPr/>
          <p:nvPr/>
        </p:nvSpPr>
        <p:spPr>
          <a:xfrm>
            <a:off x="1416845" y="2795589"/>
            <a:ext cx="1243013" cy="59213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Plaque 51"/>
          <p:cNvSpPr/>
          <p:nvPr/>
        </p:nvSpPr>
        <p:spPr>
          <a:xfrm>
            <a:off x="2788445" y="2797175"/>
            <a:ext cx="1243013" cy="592138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Plaque 52"/>
          <p:cNvSpPr/>
          <p:nvPr/>
        </p:nvSpPr>
        <p:spPr>
          <a:xfrm>
            <a:off x="4176713" y="2811463"/>
            <a:ext cx="1243013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44</a:t>
            </a:r>
          </a:p>
        </p:txBody>
      </p:sp>
      <p:sp>
        <p:nvSpPr>
          <p:cNvPr id="54" name="Plaque 53"/>
          <p:cNvSpPr/>
          <p:nvPr/>
        </p:nvSpPr>
        <p:spPr>
          <a:xfrm>
            <a:off x="5560220" y="3476625"/>
            <a:ext cx="1243013" cy="592138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55</a:t>
            </a:r>
          </a:p>
        </p:txBody>
      </p:sp>
      <p:sp>
        <p:nvSpPr>
          <p:cNvPr id="55" name="Plaque 54"/>
          <p:cNvSpPr/>
          <p:nvPr/>
        </p:nvSpPr>
        <p:spPr>
          <a:xfrm>
            <a:off x="6931820" y="3489325"/>
            <a:ext cx="1243013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Plaque 55"/>
          <p:cNvSpPr/>
          <p:nvPr/>
        </p:nvSpPr>
        <p:spPr>
          <a:xfrm>
            <a:off x="8270083" y="3476625"/>
            <a:ext cx="1240631" cy="592138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Plaque 56"/>
          <p:cNvSpPr/>
          <p:nvPr/>
        </p:nvSpPr>
        <p:spPr>
          <a:xfrm>
            <a:off x="9644063" y="3489325"/>
            <a:ext cx="1243013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Plaque 57"/>
          <p:cNvSpPr/>
          <p:nvPr/>
        </p:nvSpPr>
        <p:spPr>
          <a:xfrm>
            <a:off x="12353925" y="3476625"/>
            <a:ext cx="1240632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Plaque 58"/>
          <p:cNvSpPr/>
          <p:nvPr/>
        </p:nvSpPr>
        <p:spPr>
          <a:xfrm>
            <a:off x="11001375" y="3463925"/>
            <a:ext cx="1240632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Plaque 59"/>
          <p:cNvSpPr/>
          <p:nvPr/>
        </p:nvSpPr>
        <p:spPr>
          <a:xfrm>
            <a:off x="88107" y="3489325"/>
            <a:ext cx="1247775" cy="592138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5১</a:t>
            </a:r>
          </a:p>
        </p:txBody>
      </p:sp>
      <p:sp>
        <p:nvSpPr>
          <p:cNvPr id="61" name="Plaque 60"/>
          <p:cNvSpPr/>
          <p:nvPr/>
        </p:nvSpPr>
        <p:spPr>
          <a:xfrm>
            <a:off x="1416845" y="3460750"/>
            <a:ext cx="1243013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Plaque 61"/>
          <p:cNvSpPr/>
          <p:nvPr/>
        </p:nvSpPr>
        <p:spPr>
          <a:xfrm>
            <a:off x="2788445" y="3463925"/>
            <a:ext cx="1243013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Plaque 62"/>
          <p:cNvSpPr/>
          <p:nvPr/>
        </p:nvSpPr>
        <p:spPr>
          <a:xfrm>
            <a:off x="4176713" y="3476625"/>
            <a:ext cx="1243013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54</a:t>
            </a:r>
          </a:p>
        </p:txBody>
      </p:sp>
      <p:sp>
        <p:nvSpPr>
          <p:cNvPr id="64" name="Plaque 63"/>
          <p:cNvSpPr/>
          <p:nvPr/>
        </p:nvSpPr>
        <p:spPr>
          <a:xfrm>
            <a:off x="5579270" y="4167189"/>
            <a:ext cx="1240631" cy="59213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65</a:t>
            </a:r>
          </a:p>
        </p:txBody>
      </p:sp>
      <p:sp>
        <p:nvSpPr>
          <p:cNvPr id="65" name="Plaque 64"/>
          <p:cNvSpPr/>
          <p:nvPr/>
        </p:nvSpPr>
        <p:spPr>
          <a:xfrm>
            <a:off x="6950870" y="4181475"/>
            <a:ext cx="1240631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Plaque 65"/>
          <p:cNvSpPr/>
          <p:nvPr/>
        </p:nvSpPr>
        <p:spPr>
          <a:xfrm>
            <a:off x="8286751" y="4167189"/>
            <a:ext cx="1243013" cy="59213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Plaque 66"/>
          <p:cNvSpPr/>
          <p:nvPr/>
        </p:nvSpPr>
        <p:spPr>
          <a:xfrm>
            <a:off x="9644063" y="4154489"/>
            <a:ext cx="1243013" cy="59213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Plaque 67"/>
          <p:cNvSpPr/>
          <p:nvPr/>
        </p:nvSpPr>
        <p:spPr>
          <a:xfrm>
            <a:off x="12370595" y="4167189"/>
            <a:ext cx="1240631" cy="59213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Plaque 68"/>
          <p:cNvSpPr/>
          <p:nvPr/>
        </p:nvSpPr>
        <p:spPr>
          <a:xfrm>
            <a:off x="11018045" y="4154489"/>
            <a:ext cx="1243013" cy="59213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Plaque 69"/>
          <p:cNvSpPr/>
          <p:nvPr/>
        </p:nvSpPr>
        <p:spPr>
          <a:xfrm>
            <a:off x="107157" y="4181475"/>
            <a:ext cx="1247775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6১</a:t>
            </a:r>
          </a:p>
        </p:txBody>
      </p:sp>
      <p:sp>
        <p:nvSpPr>
          <p:cNvPr id="71" name="Plaque 70"/>
          <p:cNvSpPr/>
          <p:nvPr/>
        </p:nvSpPr>
        <p:spPr>
          <a:xfrm>
            <a:off x="1435895" y="4152900"/>
            <a:ext cx="1240631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Plaque 71"/>
          <p:cNvSpPr/>
          <p:nvPr/>
        </p:nvSpPr>
        <p:spPr>
          <a:xfrm>
            <a:off x="2807495" y="4154489"/>
            <a:ext cx="1240631" cy="59213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Plaque 72"/>
          <p:cNvSpPr/>
          <p:nvPr/>
        </p:nvSpPr>
        <p:spPr>
          <a:xfrm>
            <a:off x="4195763" y="4167189"/>
            <a:ext cx="1240632" cy="59213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64</a:t>
            </a:r>
          </a:p>
        </p:txBody>
      </p:sp>
      <p:sp>
        <p:nvSpPr>
          <p:cNvPr id="74" name="Plaque 73"/>
          <p:cNvSpPr/>
          <p:nvPr/>
        </p:nvSpPr>
        <p:spPr>
          <a:xfrm>
            <a:off x="5560220" y="4843463"/>
            <a:ext cx="1243013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75</a:t>
            </a:r>
          </a:p>
        </p:txBody>
      </p:sp>
      <p:sp>
        <p:nvSpPr>
          <p:cNvPr id="75" name="Plaque 74"/>
          <p:cNvSpPr/>
          <p:nvPr/>
        </p:nvSpPr>
        <p:spPr>
          <a:xfrm>
            <a:off x="6931820" y="4856164"/>
            <a:ext cx="1243013" cy="59213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Plaque 75"/>
          <p:cNvSpPr/>
          <p:nvPr/>
        </p:nvSpPr>
        <p:spPr>
          <a:xfrm>
            <a:off x="8270083" y="4843463"/>
            <a:ext cx="1240631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Plaque 76"/>
          <p:cNvSpPr/>
          <p:nvPr/>
        </p:nvSpPr>
        <p:spPr>
          <a:xfrm>
            <a:off x="9648826" y="4843463"/>
            <a:ext cx="1243013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Plaque 77"/>
          <p:cNvSpPr/>
          <p:nvPr/>
        </p:nvSpPr>
        <p:spPr>
          <a:xfrm>
            <a:off x="12353925" y="4843463"/>
            <a:ext cx="1240632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Plaque 78"/>
          <p:cNvSpPr/>
          <p:nvPr/>
        </p:nvSpPr>
        <p:spPr>
          <a:xfrm>
            <a:off x="11001375" y="4829175"/>
            <a:ext cx="1240632" cy="592138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Plaque 79"/>
          <p:cNvSpPr/>
          <p:nvPr/>
        </p:nvSpPr>
        <p:spPr>
          <a:xfrm>
            <a:off x="88107" y="4856164"/>
            <a:ext cx="1247775" cy="59213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7১</a:t>
            </a:r>
          </a:p>
        </p:txBody>
      </p:sp>
      <p:sp>
        <p:nvSpPr>
          <p:cNvPr id="81" name="Plaque 80"/>
          <p:cNvSpPr/>
          <p:nvPr/>
        </p:nvSpPr>
        <p:spPr>
          <a:xfrm>
            <a:off x="1416845" y="4827589"/>
            <a:ext cx="1243013" cy="59213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Plaque 81"/>
          <p:cNvSpPr/>
          <p:nvPr/>
        </p:nvSpPr>
        <p:spPr>
          <a:xfrm>
            <a:off x="2788445" y="4829175"/>
            <a:ext cx="1243013" cy="592138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Plaque 82"/>
          <p:cNvSpPr/>
          <p:nvPr/>
        </p:nvSpPr>
        <p:spPr>
          <a:xfrm>
            <a:off x="4176713" y="4843463"/>
            <a:ext cx="1243013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74</a:t>
            </a:r>
          </a:p>
        </p:txBody>
      </p:sp>
      <p:sp>
        <p:nvSpPr>
          <p:cNvPr id="84" name="Plaque 83"/>
          <p:cNvSpPr/>
          <p:nvPr/>
        </p:nvSpPr>
        <p:spPr>
          <a:xfrm>
            <a:off x="5579270" y="5537200"/>
            <a:ext cx="1240631" cy="592138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85</a:t>
            </a:r>
          </a:p>
        </p:txBody>
      </p:sp>
      <p:sp>
        <p:nvSpPr>
          <p:cNvPr id="85" name="Plaque 84"/>
          <p:cNvSpPr/>
          <p:nvPr/>
        </p:nvSpPr>
        <p:spPr>
          <a:xfrm>
            <a:off x="6950870" y="5551488"/>
            <a:ext cx="1240631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Plaque 85"/>
          <p:cNvSpPr/>
          <p:nvPr/>
        </p:nvSpPr>
        <p:spPr>
          <a:xfrm>
            <a:off x="8286751" y="5537200"/>
            <a:ext cx="1243013" cy="592138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Plaque 86"/>
          <p:cNvSpPr/>
          <p:nvPr/>
        </p:nvSpPr>
        <p:spPr>
          <a:xfrm>
            <a:off x="9667875" y="5537200"/>
            <a:ext cx="1240632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Plaque 87"/>
          <p:cNvSpPr/>
          <p:nvPr/>
        </p:nvSpPr>
        <p:spPr>
          <a:xfrm>
            <a:off x="12370595" y="5537200"/>
            <a:ext cx="1240631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Plaque 88"/>
          <p:cNvSpPr/>
          <p:nvPr/>
        </p:nvSpPr>
        <p:spPr>
          <a:xfrm>
            <a:off x="11018045" y="5524500"/>
            <a:ext cx="1243013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Plaque 89"/>
          <p:cNvSpPr/>
          <p:nvPr/>
        </p:nvSpPr>
        <p:spPr>
          <a:xfrm>
            <a:off x="107157" y="5551488"/>
            <a:ext cx="1247775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8১</a:t>
            </a:r>
          </a:p>
        </p:txBody>
      </p:sp>
      <p:sp>
        <p:nvSpPr>
          <p:cNvPr id="91" name="Plaque 90"/>
          <p:cNvSpPr/>
          <p:nvPr/>
        </p:nvSpPr>
        <p:spPr>
          <a:xfrm>
            <a:off x="1435895" y="5522913"/>
            <a:ext cx="1240631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Plaque 91"/>
          <p:cNvSpPr/>
          <p:nvPr/>
        </p:nvSpPr>
        <p:spPr>
          <a:xfrm>
            <a:off x="2807495" y="5524500"/>
            <a:ext cx="1240631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Plaque 92"/>
          <p:cNvSpPr/>
          <p:nvPr/>
        </p:nvSpPr>
        <p:spPr>
          <a:xfrm>
            <a:off x="4195763" y="5537200"/>
            <a:ext cx="1240632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84</a:t>
            </a:r>
          </a:p>
        </p:txBody>
      </p:sp>
      <p:sp>
        <p:nvSpPr>
          <p:cNvPr id="94" name="Plaque 93"/>
          <p:cNvSpPr/>
          <p:nvPr/>
        </p:nvSpPr>
        <p:spPr>
          <a:xfrm>
            <a:off x="5579270" y="6216650"/>
            <a:ext cx="1240631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95</a:t>
            </a:r>
          </a:p>
        </p:txBody>
      </p:sp>
      <p:sp>
        <p:nvSpPr>
          <p:cNvPr id="95" name="Plaque 94"/>
          <p:cNvSpPr/>
          <p:nvPr/>
        </p:nvSpPr>
        <p:spPr>
          <a:xfrm>
            <a:off x="6950870" y="6229350"/>
            <a:ext cx="1240631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Plaque 95"/>
          <p:cNvSpPr/>
          <p:nvPr/>
        </p:nvSpPr>
        <p:spPr>
          <a:xfrm>
            <a:off x="8286751" y="6216650"/>
            <a:ext cx="1243013" cy="590550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Plaque 96"/>
          <p:cNvSpPr/>
          <p:nvPr/>
        </p:nvSpPr>
        <p:spPr>
          <a:xfrm>
            <a:off x="9667875" y="6216650"/>
            <a:ext cx="1240632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Plaque 97"/>
          <p:cNvSpPr/>
          <p:nvPr/>
        </p:nvSpPr>
        <p:spPr>
          <a:xfrm>
            <a:off x="12370595" y="6216650"/>
            <a:ext cx="1240631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</p:txBody>
      </p:sp>
      <p:sp>
        <p:nvSpPr>
          <p:cNvPr id="99" name="Plaque 98"/>
          <p:cNvSpPr/>
          <p:nvPr/>
        </p:nvSpPr>
        <p:spPr>
          <a:xfrm>
            <a:off x="11018045" y="6202364"/>
            <a:ext cx="1243013" cy="59213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Plaque 99"/>
          <p:cNvSpPr/>
          <p:nvPr/>
        </p:nvSpPr>
        <p:spPr>
          <a:xfrm>
            <a:off x="107157" y="6229350"/>
            <a:ext cx="1247775" cy="592138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9১</a:t>
            </a:r>
          </a:p>
        </p:txBody>
      </p:sp>
      <p:sp>
        <p:nvSpPr>
          <p:cNvPr id="101" name="Plaque 100"/>
          <p:cNvSpPr/>
          <p:nvPr/>
        </p:nvSpPr>
        <p:spPr>
          <a:xfrm>
            <a:off x="1435895" y="6200775"/>
            <a:ext cx="1240631" cy="592138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Plaque 101"/>
          <p:cNvSpPr/>
          <p:nvPr/>
        </p:nvSpPr>
        <p:spPr>
          <a:xfrm>
            <a:off x="2807495" y="6202364"/>
            <a:ext cx="1240631" cy="59213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Plaque 102"/>
          <p:cNvSpPr/>
          <p:nvPr/>
        </p:nvSpPr>
        <p:spPr>
          <a:xfrm>
            <a:off x="4195763" y="6216650"/>
            <a:ext cx="1240632" cy="590550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94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3000"/>
                            </p:stCondLst>
                            <p:childTnLst>
                              <p:par>
                                <p:cTn id="51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3500"/>
                            </p:stCondLst>
                            <p:childTnLst>
                              <p:par>
                                <p:cTn id="52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4000"/>
                            </p:stCondLst>
                            <p:childTnLst>
                              <p:par>
                                <p:cTn id="53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4500"/>
                            </p:stCondLst>
                            <p:childTnLst>
                              <p:par>
                                <p:cTn id="53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000"/>
                            </p:stCondLst>
                            <p:childTnLst>
                              <p:par>
                                <p:cTn id="54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5500"/>
                            </p:stCondLst>
                            <p:childTnLst>
                              <p:par>
                                <p:cTn id="54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500"/>
                            </p:stCondLst>
                            <p:childTnLst>
                              <p:par>
                                <p:cTn id="56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7000"/>
                            </p:stCondLst>
                            <p:childTnLst>
                              <p:par>
                                <p:cTn id="56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7500"/>
                            </p:stCondLst>
                            <p:childTnLst>
                              <p:par>
                                <p:cTn id="57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8000"/>
                            </p:stCondLst>
                            <p:childTnLst>
                              <p:par>
                                <p:cTn id="57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8500"/>
                            </p:stCondLst>
                            <p:childTnLst>
                              <p:par>
                                <p:cTn id="58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9000"/>
                            </p:stCondLst>
                            <p:childTnLst>
                              <p:par>
                                <p:cTn id="59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9500"/>
                            </p:stCondLst>
                            <p:childTnLst>
                              <p:par>
                                <p:cTn id="59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6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8500"/>
                            </p:stCondLst>
                            <p:childTnLst>
                              <p:par>
                                <p:cTn id="70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1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72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74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5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76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4500"/>
                            </p:stCondLst>
                            <p:childTnLst>
                              <p:par>
                                <p:cTn id="77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78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500"/>
                            </p:stCondLst>
                            <p:childTnLst>
                              <p:par>
                                <p:cTn id="78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000"/>
                            </p:stCondLst>
                            <p:childTnLst>
                              <p:par>
                                <p:cTn id="79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500"/>
                            </p:stCondLst>
                            <p:childTnLst>
                              <p:par>
                                <p:cTn id="80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2" fill="hold">
                      <p:stCondLst>
                        <p:cond delay="indefinite"/>
                      </p:stCondLst>
                      <p:childTnLst>
                        <p:par>
                          <p:cTn id="813" fill="hold">
                            <p:stCondLst>
                              <p:cond delay="0"/>
                            </p:stCondLst>
                            <p:childTnLst>
                              <p:par>
                                <p:cTn id="814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3000"/>
                            </p:stCondLst>
                            <p:childTnLst>
                              <p:par>
                                <p:cTn id="81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3500"/>
                            </p:stCondLst>
                            <p:childTnLst>
                              <p:par>
                                <p:cTn id="8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4000"/>
                            </p:stCondLst>
                            <p:childTnLst>
                              <p:par>
                                <p:cTn id="82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4500"/>
                            </p:stCondLst>
                            <p:childTnLst>
                              <p:par>
                                <p:cTn id="8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5000"/>
                            </p:stCondLst>
                            <p:childTnLst>
                              <p:par>
                                <p:cTn id="84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5500"/>
                            </p:stCondLst>
                            <p:childTnLst>
                              <p:par>
                                <p:cTn id="8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6000"/>
                            </p:stCondLst>
                            <p:childTnLst>
                              <p:par>
                                <p:cTn id="85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6500"/>
                            </p:stCondLst>
                            <p:childTnLst>
                              <p:par>
                                <p:cTn id="85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7000"/>
                            </p:stCondLst>
                            <p:childTnLst>
                              <p:par>
                                <p:cTn id="86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7500"/>
                            </p:stCondLst>
                            <p:childTnLst>
                              <p:par>
                                <p:cTn id="87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8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8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9500"/>
                            </p:stCondLst>
                            <p:childTnLst>
                              <p:par>
                                <p:cTn id="89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3000"/>
                            </p:stCondLst>
                            <p:childTnLst>
                              <p:par>
                                <p:cTn id="91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3500"/>
                            </p:stCondLst>
                            <p:childTnLst>
                              <p:par>
                                <p:cTn id="9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4000"/>
                            </p:stCondLst>
                            <p:childTnLst>
                              <p:par>
                                <p:cTn id="92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4500"/>
                            </p:stCondLst>
                            <p:childTnLst>
                              <p:par>
                                <p:cTn id="9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5000"/>
                            </p:stCondLst>
                            <p:childTnLst>
                              <p:par>
                                <p:cTn id="94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5500"/>
                            </p:stCondLst>
                            <p:childTnLst>
                              <p:par>
                                <p:cTn id="9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2" fill="hold">
                      <p:stCondLst>
                        <p:cond delay="indefinite"/>
                      </p:stCondLst>
                      <p:childTnLst>
                        <p:par>
                          <p:cTn id="953" fill="hold">
                            <p:stCondLst>
                              <p:cond delay="0"/>
                            </p:stCondLst>
                            <p:childTnLst>
                              <p:par>
                                <p:cTn id="954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3000"/>
                            </p:stCondLst>
                            <p:childTnLst>
                              <p:par>
                                <p:cTn id="95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3500"/>
                            </p:stCondLst>
                            <p:childTnLst>
                              <p:par>
                                <p:cTn id="96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4000"/>
                            </p:stCondLst>
                            <p:childTnLst>
                              <p:par>
                                <p:cTn id="96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4" fill="hold">
                      <p:stCondLst>
                        <p:cond delay="indefinite"/>
                      </p:stCondLst>
                      <p:childTnLst>
                        <p:par>
                          <p:cTn id="975" fill="hold">
                            <p:stCondLst>
                              <p:cond delay="0"/>
                            </p:stCondLst>
                            <p:childTnLst>
                              <p:par>
                                <p:cTn id="97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>
                <a:lumMod val="55000"/>
                <a:lumOff val="45000"/>
              </a:srgbClr>
            </a:gs>
            <a:gs pos="84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2988" y="443755"/>
            <a:ext cx="3469340" cy="685799"/>
          </a:xfrm>
          <a:prstGeom prst="rect">
            <a:avLst/>
          </a:prstGeom>
          <a:noFill/>
        </p:spPr>
        <p:txBody>
          <a:bodyPr>
            <a:prstTxWarp prst="textWave4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2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6933" y="2393950"/>
            <a:ext cx="113776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)  ১থেকে ২০ এর মধ্যে মৌলিক সংখ্যা কয়টি ও কী কী 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7900" y="4111625"/>
            <a:ext cx="111156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 ৫০ থেকে ১০০ এর মধ্যে মৌলিক সংখ্যাগুলো  লিখ ?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</TotalTime>
  <Words>749</Words>
  <Application>Microsoft Office PowerPoint</Application>
  <PresentationFormat>Custom</PresentationFormat>
  <Paragraphs>240</Paragraphs>
  <Slides>15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USER</cp:lastModifiedBy>
  <cp:revision>201</cp:revision>
  <dcterms:created xsi:type="dcterms:W3CDTF">2015-01-08T16:53:45Z</dcterms:created>
  <dcterms:modified xsi:type="dcterms:W3CDTF">2020-11-30T09:57:42Z</dcterms:modified>
</cp:coreProperties>
</file>