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971800" y="228600"/>
            <a:ext cx="3276600" cy="8683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শুভেচ্ছা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6" name="Picture 5" descr="20583226_321894584938208_114290776258641920_n-m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5400"/>
            <a:ext cx="7924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562600"/>
            <a:ext cx="6934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NikoshBAN"/>
              </a:rPr>
              <a:t>তার পাশে আছে জবা ফুলের ঝোপ। </a:t>
            </a:r>
            <a:endParaRPr lang="en-GB" sz="3600" dirty="0">
              <a:latin typeface="NikoshBAN"/>
            </a:endParaRPr>
          </a:p>
        </p:txBody>
      </p:sp>
      <p:pic>
        <p:nvPicPr>
          <p:cNvPr id="5" name="Picture 4" descr="th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2296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9600"/>
            <a:ext cx="8381999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5791200"/>
            <a:ext cx="30480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NikoshBAN"/>
              </a:rPr>
              <a:t>জবার রং লাল।</a:t>
            </a:r>
            <a:endParaRPr lang="en-GB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762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>
              <a:latin typeface="NikoshB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419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304800"/>
            <a:ext cx="723900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NikoshBAN"/>
              </a:rPr>
              <a:t>পাঠ্যবইয়ের সাথে সংযোগ স্থাপন </a:t>
            </a:r>
            <a:endParaRPr lang="en-GB" sz="40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743200"/>
            <a:ext cx="43434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NikoshBAN"/>
              </a:rPr>
              <a:t>পাঠ্যবইয়ের ৫৮ পৃষ্ঠা বের কর।</a:t>
            </a:r>
            <a:endParaRPr lang="en-GB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533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381000"/>
            <a:ext cx="5334000" cy="1020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NikoshBAN" pitchFamily="2" charset="0"/>
                <a:cs typeface="NikoshBAN" pitchFamily="2" charset="0"/>
              </a:rPr>
              <a:t>শিক্ষকের  পাঠ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5" descr="image_previe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8077200" cy="440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297142094_db3faa15a4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8077200" cy="4800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90800" y="228600"/>
            <a:ext cx="32766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NikoshBAN"/>
              </a:rPr>
              <a:t>শিক্ষার্থীর পাঠ </a:t>
            </a:r>
            <a:endParaRPr lang="en-GB" sz="40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3962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NikoshBAN"/>
              </a:rPr>
              <a:t>জোড়ায় কাজ </a:t>
            </a:r>
            <a:endParaRPr lang="en-GB" sz="48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83058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NikoshBAN"/>
              </a:rPr>
              <a:t>শিক্ষার্থীরা জোড়ায় পাঠ্যাংশটুকু রিডিং পড়বে।</a:t>
            </a:r>
            <a:endParaRPr lang="en-GB" sz="40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20574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NikoshBAN"/>
              </a:rPr>
              <a:t>মূল্যায়ন </a:t>
            </a:r>
            <a:endParaRPr lang="en-GB" sz="40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868680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NikoshBAN"/>
              </a:rPr>
              <a:t>নিচের প্রশ্নগুলোর উত্তর লেখ। </a:t>
            </a:r>
          </a:p>
          <a:p>
            <a:r>
              <a:rPr lang="en-GB" sz="3600" dirty="0" smtClean="0">
                <a:latin typeface="NikoshBAN"/>
              </a:rPr>
              <a:t>১। এ বাগানটি কার ? </a:t>
            </a:r>
          </a:p>
          <a:p>
            <a:r>
              <a:rPr lang="en-GB" sz="3600" dirty="0" smtClean="0">
                <a:latin typeface="NikoshBAN"/>
              </a:rPr>
              <a:t>২।বাগানে কি কি ফুলের গাছ আছে?</a:t>
            </a:r>
          </a:p>
          <a:p>
            <a:r>
              <a:rPr lang="en-GB" sz="3600" dirty="0" smtClean="0">
                <a:latin typeface="NikoshBAN"/>
              </a:rPr>
              <a:t>৩। গোলাপের রং কি ? </a:t>
            </a:r>
          </a:p>
          <a:p>
            <a:r>
              <a:rPr lang="en-GB" sz="3600" dirty="0" smtClean="0">
                <a:latin typeface="NikoshBAN"/>
              </a:rPr>
              <a:t>৪। জবার রং কি?  </a:t>
            </a:r>
          </a:p>
          <a:p>
            <a:r>
              <a:rPr lang="en-GB" sz="3600" dirty="0" smtClean="0">
                <a:latin typeface="NikoshBAN"/>
              </a:rPr>
              <a:t>৫।গাঁদার রং কি?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04800"/>
            <a:ext cx="29718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NikoshBAN"/>
              </a:rPr>
              <a:t>ধন্যবাদ </a:t>
            </a:r>
            <a:endParaRPr lang="en-GB" sz="6000" dirty="0">
              <a:latin typeface="NikoshBAN"/>
            </a:endParaRPr>
          </a:p>
        </p:txBody>
      </p:sp>
      <p:pic>
        <p:nvPicPr>
          <p:cNvPr id="3" name="Picture 2" descr="images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0772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85800" y="457200"/>
            <a:ext cx="3048000" cy="1752600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শিক্ষক পরিচিতি</a:t>
            </a:r>
            <a:endParaRPr lang="en-US" sz="3200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133600" y="1905000"/>
            <a:ext cx="6400800" cy="42672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ছাইয়াতুল জান্নাত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হাসিমপুর মোল্লাপাড়া সঃপ্রাঃবিঃ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চিরিরবন্দর ,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দিনাজপুর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85800" y="457200"/>
            <a:ext cx="3048000" cy="1752600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133600" y="1905000"/>
            <a:ext cx="5791200" cy="42672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শ্রেনিঃ প্রথম </a:t>
            </a:r>
          </a:p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 বাংলা </a:t>
            </a:r>
            <a:endParaRPr lang="en-GB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-৪৬, রুবির বাগান ।</a:t>
            </a:r>
          </a:p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পাঠ্যাংশ- রুবির একটি ----- রং লাল।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57400" y="152400"/>
            <a:ext cx="4800600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NikoshBAN"/>
              </a:rPr>
              <a:t>রুবির বাগান </a:t>
            </a:r>
            <a:endParaRPr lang="en-GB" sz="6600" dirty="0">
              <a:solidFill>
                <a:srgbClr val="FF0000"/>
              </a:solidFill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0" y="457200"/>
            <a:ext cx="3124200" cy="10667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শিখনফলঃ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0" y="1905000"/>
            <a:ext cx="8991600" cy="2362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dirty="0" smtClean="0">
                <a:latin typeface="NikoshBAN" pitchFamily="2" charset="0"/>
                <a:cs typeface="NikoshBAN" pitchFamily="2" charset="0"/>
              </a:rPr>
              <a:t>শোনাঃ-৩.৩.১-পরিচিত ফুলের নাম শুনে মনে রাখতে পারবে।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dirty="0" smtClean="0">
                <a:latin typeface="NikoshBAN" pitchFamily="2" charset="0"/>
                <a:cs typeface="NikoshBAN" pitchFamily="2" charset="0"/>
              </a:rPr>
              <a:t>বলাঃ-২.৬.১- পরিচিত ফুলের নাম বলতে পারবে।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পড়াঃ- ২.৫.২-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বর্ণনা পড়তে পারবে।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dirty="0" smtClean="0">
                <a:latin typeface="NikoshBAN" pitchFamily="2" charset="0"/>
                <a:cs typeface="NikoshBAN" pitchFamily="2" charset="0"/>
              </a:rPr>
              <a:t>লেখাঃ- ২.৪.১- পরিচিত ফুলের নাম লিখতে পারবে । 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381999" cy="510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715000"/>
            <a:ext cx="64770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NikoshBAN"/>
              </a:rPr>
              <a:t>রুবির একটি বাগান আছে।</a:t>
            </a:r>
            <a:endParaRPr lang="en-GB" sz="44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8382000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334000"/>
            <a:ext cx="62484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NikoshBAN"/>
              </a:rPr>
              <a:t>সেখানে নানা রকম ফুলের গাছ। </a:t>
            </a:r>
            <a:endParaRPr lang="en-GB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-gard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8026"/>
            <a:ext cx="8686800" cy="5032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638800"/>
            <a:ext cx="60960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NikoshBAN"/>
              </a:rPr>
              <a:t>একদিকে লাল গোলাপের সারি। </a:t>
            </a:r>
            <a:endParaRPr lang="en-GB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4582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562600"/>
            <a:ext cx="60960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NikoshBAN"/>
              </a:rPr>
              <a:t>আরেক দিকে হলুদ গাঁদার গাছ। </a:t>
            </a:r>
            <a:endParaRPr lang="en-GB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162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</dc:creator>
  <cp:lastModifiedBy>RAJ</cp:lastModifiedBy>
  <cp:revision>62</cp:revision>
  <dcterms:created xsi:type="dcterms:W3CDTF">2006-08-16T00:00:00Z</dcterms:created>
  <dcterms:modified xsi:type="dcterms:W3CDTF">2020-12-02T10:18:57Z</dcterms:modified>
</cp:coreProperties>
</file>