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AeYAh_MgMY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আহসান মঞ্জিল-১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33600" y="228600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আজকের পাঠে সবাইকে স্বাগত </a:t>
            </a:r>
            <a:endParaRPr lang="en-GB" sz="4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38100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তোমরা কী বলতে পার আহসান মঞ্জিল কে নির্মাণ করেন? 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আহসান মঞ্জিল-৫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990601"/>
            <a:ext cx="8001000" cy="47243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5715000"/>
            <a:ext cx="815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মুগল আমলে বরিশালের জামালপুর পরগনার জমিদার শেখ এনায়েত উল্লাহ নির্মান করেন আহসান মঞ্জিল। 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810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তোমরা কী বলতে পার প্রথমে এটি কি হিসেবে ব্যবহ্রত হয়েছিল? 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আহসান মঞ্জিল-২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990600"/>
            <a:ext cx="8534400" cy="4648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00" y="5562600"/>
            <a:ext cx="769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আহসান মঞ্জিল প্রথমে বাংলার নবাবদের রাজপ্রাসাদ হিসেবে ব্যবহ্রত হয়েছিল। 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আহসান মঞ্জিল-৫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066799"/>
            <a:ext cx="8153400" cy="47244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0"/>
            <a:ext cx="7239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আমরা এখন জানবো প্রাসাদটি কখন বিক্রি করে দেওয়া হয় এবং কে বিক্রি করে দেই? 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5791200"/>
            <a:ext cx="815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আঠারো শতকে শেখ মতিউল্লাহ প্রাসাদটি ফরাসিদের কাছে বিক্রি করে দেয়। 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em-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8600"/>
            <a:ext cx="8610600" cy="64007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990600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u="sng" dirty="0" smtClean="0">
                <a:latin typeface="NikoshBAN" pitchFamily="2" charset="0"/>
                <a:cs typeface="NikoshBAN" pitchFamily="2" charset="0"/>
              </a:rPr>
              <a:t>আহসান মঞ্জিল সম্পর্কে আরও কিছু জেনে নেই- </a:t>
            </a:r>
            <a:endParaRPr lang="en-GB" sz="32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1981200"/>
            <a:ext cx="7010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মুগল আমল- শেখ এনায়েত উল্লাহ প্রাসাদটি তৈরি করেন। </a:t>
            </a:r>
          </a:p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আঠারো শতক- শেখ মতিউল্লাহ প্রাসাদটি ফরাসিদে কাছে বিক্রি করে দেন। </a:t>
            </a:r>
          </a:p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১৮৩০ সাল- খাজা আলিমুল্লাহ প্রাসাদটি ফরাসিদের কাছ থেকে ক্রয় করে নেন। </a:t>
            </a:r>
          </a:p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১৮৮৮ সাল- টর্ণেডোতে ভবনটি ক্ষতিগ্রস্থ হয়। 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em-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792" y="304800"/>
            <a:ext cx="8656607" cy="6248400"/>
          </a:xfrm>
          <a:prstGeom prst="rect">
            <a:avLst/>
          </a:prstGeom>
        </p:spPr>
      </p:pic>
      <p:pic>
        <p:nvPicPr>
          <p:cNvPr id="4" name="Picture 3" descr="u10-9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1600200"/>
            <a:ext cx="2280493" cy="26193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29000" y="9906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u="sng" dirty="0" smtClean="0">
                <a:latin typeface="NikoshBAN" pitchFamily="2" charset="0"/>
                <a:cs typeface="NikoshBAN" pitchFamily="2" charset="0"/>
              </a:rPr>
              <a:t>একক কাজ </a:t>
            </a:r>
            <a:endParaRPr lang="en-GB" sz="36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33800" y="4267200"/>
            <a:ext cx="365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* আহসান মঞ্জিল কে নির্মাণ করেন? 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em-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0" y="381000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u="sng" dirty="0" smtClean="0"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GB" sz="4000" b="1" u="sng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sm sultan-1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3352800" cy="1415588"/>
          </a:xfrm>
          <a:prstGeom prst="rect">
            <a:avLst/>
          </a:prstGeom>
        </p:spPr>
      </p:pic>
      <p:pic>
        <p:nvPicPr>
          <p:cNvPr id="5" name="Picture 4" descr="আহসান মঞ্জিল-১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8800" y="1676400"/>
            <a:ext cx="4495800" cy="19141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8800" y="3733800"/>
            <a:ext cx="449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* ছবিটি নিয়ে জোড়ায় জোড়ায় চিন্তা কর ও বল। 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em-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1" y="273080"/>
            <a:ext cx="8700836" cy="6356320"/>
          </a:xfrm>
          <a:prstGeom prst="rect">
            <a:avLst/>
          </a:prstGeom>
        </p:spPr>
      </p:pic>
      <p:pic>
        <p:nvPicPr>
          <p:cNvPr id="3" name="Picture 2" descr="sr-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0" y="1447800"/>
            <a:ext cx="3276600" cy="20890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95800" y="4572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u="sng" dirty="0" smtClean="0">
                <a:latin typeface="NikoshBAN" pitchFamily="2" charset="0"/>
                <a:cs typeface="NikoshBAN" pitchFamily="2" charset="0"/>
              </a:rPr>
              <a:t>দলীয় কাজ </a:t>
            </a:r>
            <a:endParaRPr lang="en-GB" sz="36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57600" y="3505200"/>
            <a:ext cx="3810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তোমরা তোমাদের বাংলাদেশ ও বিশ্বপরিচয় বইয়ের ২৮ পৃষ্ঠা খুলে দলে বসে মনোযোগ সহকারে পড়। 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em-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04801"/>
            <a:ext cx="8534400" cy="6248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71800" y="1600200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u="sng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00" y="2819400"/>
            <a:ext cx="5867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>
              <a:buAutoNum type="arabicPeriod"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আহসান মঞ্জিল কী? </a:t>
            </a:r>
          </a:p>
          <a:p>
            <a:pPr marL="514350" indent="-514350" algn="ctr">
              <a:buAutoNum type="arabicPeriod"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আহসান মঞ্জিল কোথায় অবস্থিত? </a:t>
            </a:r>
          </a:p>
          <a:p>
            <a:pPr marL="514350" indent="-514350" algn="ctr">
              <a:buAutoNum type="arabicPeriod"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আহসান মঞ্জিল কে নির্মাণ করেন? </a:t>
            </a:r>
          </a:p>
          <a:p>
            <a:pPr marL="514350" indent="-514350" algn="ctr">
              <a:buAutoNum type="arabicPeriod"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আহসান মঞ্জিল সম্পর্কে ৫টি বাক্য লেখ। 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em-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0400" y="990600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u="sng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GB" sz="40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9800" y="2133600"/>
            <a:ext cx="495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* আমরা কীভাবে ঐতিহাসিক নিদর্শনগুলোর প্রতি যত্নবান হতে পারি সে সম্পর্কে ৫টি বাক্য লিখে আনবে। 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38400" y="2743200"/>
            <a:ext cx="464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সবাইকে ধন্যবাদ </a:t>
            </a:r>
            <a:endParaRPr lang="en-GB" sz="4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em-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1185199">
            <a:off x="1336323" y="1233054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GB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Alamgir-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59512">
            <a:off x="1344084" y="1668863"/>
            <a:ext cx="3071698" cy="24388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61329">
            <a:off x="5029200" y="3048000"/>
            <a:ext cx="2743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মো আলমগীর ভূঞা </a:t>
            </a:r>
          </a:p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সহকারী শিক্ষক </a:t>
            </a:r>
          </a:p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বালুয়াকান্দি-১ সপ্রাবি </a:t>
            </a:r>
          </a:p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রায়পুরা-নরসিংদী </a:t>
            </a:r>
          </a:p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ফোন-০১৯১১১১৩১৪০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e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68898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9906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u="sng" dirty="0" smtClean="0"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GB" sz="36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05400" y="990600"/>
            <a:ext cx="3200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শ্রেণি- পঞ্চম </a:t>
            </a:r>
          </a:p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বিষয়- বাংলাদেশ ও বিশ্বপরিচয় </a:t>
            </a:r>
          </a:p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অধ্যায়- ৩(পাঠ-৪) </a:t>
            </a:r>
          </a:p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পাঠ শিরোনাম- বাংলাদেশের ঐতিহাসিক স্থান ও নিদর্শন </a:t>
            </a:r>
          </a:p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তারিখ- ০১/১২/২০২০ </a:t>
            </a:r>
            <a:endParaRPr lang="en-GB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Class-5BG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752600"/>
            <a:ext cx="3124200" cy="3657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2362200"/>
            <a:ext cx="4572000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4000" dirty="0" smtClean="0">
                <a:hlinkClick r:id="rId3"/>
              </a:rPr>
              <a:t>https://www.youtube.com/watch?v=AAeYAh_MgMY</a:t>
            </a:r>
            <a:r>
              <a:rPr lang="bn-BD" sz="4000" dirty="0" smtClean="0"/>
              <a:t> </a:t>
            </a:r>
            <a:endParaRPr lang="en-GB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600200" y="762000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এসো আমরা একটি ভিডিও দেখি 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0" y="4800600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ভিডিওতে তোমরা কী দেখতে পেলে 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0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এসো এবার আমরা কিছু ছবি দেখি 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আহসান মঞ্জিল-১,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914400"/>
            <a:ext cx="4287099" cy="2667000"/>
          </a:xfrm>
          <a:prstGeom prst="rect">
            <a:avLst/>
          </a:prstGeom>
        </p:spPr>
      </p:pic>
      <p:pic>
        <p:nvPicPr>
          <p:cNvPr id="4" name="Picture 3" descr="আহসান মঞ্জিল-১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914400"/>
            <a:ext cx="4419600" cy="2667000"/>
          </a:xfrm>
          <a:prstGeom prst="rect">
            <a:avLst/>
          </a:prstGeom>
        </p:spPr>
      </p:pic>
      <p:pic>
        <p:nvPicPr>
          <p:cNvPr id="5" name="Picture 4" descr="আহসান মঞ্জিল-১্‌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3733800"/>
            <a:ext cx="4427483" cy="2819400"/>
          </a:xfrm>
          <a:prstGeom prst="rect">
            <a:avLst/>
          </a:prstGeom>
        </p:spPr>
      </p:pic>
      <p:pic>
        <p:nvPicPr>
          <p:cNvPr id="6" name="Picture 5" descr="আহসান মঞ্জিল-১্‌,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8201" y="3733800"/>
            <a:ext cx="4267200" cy="2819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95400" y="38100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বলতো ছবিগুলো কিসের? </a:t>
            </a:r>
            <a:endParaRPr lang="en-GB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11430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আহসান মঞ্জিল </a:t>
            </a:r>
            <a:endParaRPr lang="en-GB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10400" y="11430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মহাস্থানগড়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38862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সোনারগাঁও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96200" y="3886200"/>
            <a:ext cx="114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ষাট গম্বুজ মসজিদ </a:t>
            </a:r>
            <a:endParaRPr lang="en-GB" sz="2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em-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07471"/>
            <a:ext cx="8686800" cy="6417810"/>
          </a:xfrm>
          <a:prstGeom prst="rect">
            <a:avLst/>
          </a:prstGeom>
        </p:spPr>
      </p:pic>
      <p:pic>
        <p:nvPicPr>
          <p:cNvPr id="3" name="Picture 2" descr="আহসান মঞ্জিল-৪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085" y="762000"/>
            <a:ext cx="7329830" cy="5181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90600" y="76200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আমাদের আজকের পাঠ </a:t>
            </a:r>
            <a:endParaRPr lang="en-GB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4953000"/>
            <a:ext cx="518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আহসান মঞ্জিল </a:t>
            </a:r>
            <a:endParaRPr lang="en-GB" sz="4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em-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843" y="381000"/>
            <a:ext cx="8502314" cy="6095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76600" y="9906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u="sng" dirty="0" smtClean="0"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2200" y="1676400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শিক্ষার্থীরা-  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2362200"/>
            <a:ext cx="7239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১৫.২.১। বাংলাদেশের কয়েকটি ঐতিহাসিক নিদর্শন (আহসান মঞ্জিল) সম্পর্কে বলতে পারবে। </a:t>
            </a:r>
          </a:p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১৫.২.২। ঐতিহাসিক স্থানের সাথে সময় ও যুগ সম্পর্কে বলতে পারবে। </a:t>
            </a:r>
          </a:p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১৫.২.৩। এসব ঐতিহ্যের প্রতি শ্রদ্ধাশীল হবে। </a:t>
            </a:r>
          </a:p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১৫.২.৪। ঐতিহাসিক নিদর্শনগুলো সংরক্ষণ করবে।  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আহসান মঞ্জিল-১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1" y="900082"/>
            <a:ext cx="8229600" cy="50435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00" y="2286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ছবিতে আমরা কী দেখতে পাচ্ছি? </a:t>
            </a:r>
            <a:endParaRPr lang="en-GB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609600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বাংলাদেশের ঐতিহাসিক নিদর্শন আহসান মঞ্জিল। 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381000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আহসান মঞ্জিল কোথায় অবস্থিত? 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আহসান মঞ্জিল-৩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371600"/>
            <a:ext cx="8686800" cy="4572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95400" y="914400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মানচিত্রে আহসান মঞ্জিলের অবস্থান। 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6019800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আহসান মঞ্জিল পুরাতন ঢাকার বুড়িগঙ্গা নদীর তীরে অবস্থিত। 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345</Words>
  <Application>Microsoft Office PowerPoint</Application>
  <PresentationFormat>On-screen Show (4:3)</PresentationFormat>
  <Paragraphs>60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DELL</cp:lastModifiedBy>
  <cp:revision>31</cp:revision>
  <dcterms:created xsi:type="dcterms:W3CDTF">2006-08-16T00:00:00Z</dcterms:created>
  <dcterms:modified xsi:type="dcterms:W3CDTF">2020-12-01T18:52:10Z</dcterms:modified>
</cp:coreProperties>
</file>