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74" r:id="rId6"/>
    <p:sldId id="268" r:id="rId7"/>
    <p:sldId id="269" r:id="rId8"/>
    <p:sldId id="275" r:id="rId9"/>
    <p:sldId id="271" r:id="rId10"/>
    <p:sldId id="272" r:id="rId11"/>
    <p:sldId id="259" r:id="rId12"/>
    <p:sldId id="257" r:id="rId13"/>
    <p:sldId id="261" r:id="rId14"/>
    <p:sldId id="262" r:id="rId15"/>
    <p:sldId id="263" r:id="rId16"/>
    <p:sldId id="264" r:id="rId17"/>
    <p:sldId id="266" r:id="rId18"/>
    <p:sldId id="265" r:id="rId19"/>
    <p:sldId id="267" r:id="rId20"/>
    <p:sldId id="29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7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4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9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89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8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13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35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42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74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8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7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71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8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63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92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92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67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20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20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60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6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6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86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68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19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74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49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49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77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18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17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3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2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56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54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25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02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5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00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73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75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0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3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79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13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56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3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77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4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7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F421-9722-4B9B-A830-694A2658847F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597C-202A-4D4D-8AAA-00E8BFF39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F-2DC5-4186-86B1-86B10D2F7D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A3DC-5212-40CF-A30B-87E7031A3B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5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F421-9722-4B9B-A830-694A265884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2597C-202A-4D4D-8AAA-00E8BFF39A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7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3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r="4860" b="17073"/>
          <a:stretch/>
        </p:blipFill>
        <p:spPr>
          <a:xfrm>
            <a:off x="-1" y="0"/>
            <a:ext cx="12192001" cy="69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5" b="10508"/>
          <a:stretch/>
        </p:blipFill>
        <p:spPr>
          <a:xfrm>
            <a:off x="4084513" y="291135"/>
            <a:ext cx="4678525" cy="6137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871" y="712922"/>
            <a:ext cx="929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57150">
                  <a:solidFill>
                    <a:srgbClr val="002060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54824" y="712922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ln w="28575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7116" y="2036361"/>
            <a:ext cx="9829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dirty="0">
              <a:ln w="2857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9782" y="3359800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>
              <a:ln w="1905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25968" y="4625119"/>
            <a:ext cx="8691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5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0" y="123986"/>
            <a:ext cx="73539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8935" y="1044607"/>
            <a:ext cx="11468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8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6968" y="1186454"/>
            <a:ext cx="1044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56968" y="2264418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0730" y="3465120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13091" y="4665821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4472C4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2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43" y="0"/>
            <a:ext cx="76725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877" y="1224366"/>
            <a:ext cx="8524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2754" y="1224366"/>
            <a:ext cx="811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3417" y="2382032"/>
            <a:ext cx="790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19050">
                  <a:solidFill>
                    <a:srgbClr val="FF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3417" y="3539697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8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-1075" b="7349"/>
          <a:stretch/>
        </p:blipFill>
        <p:spPr>
          <a:xfrm>
            <a:off x="3932760" y="247676"/>
            <a:ext cx="4498318" cy="6354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0380" y="1301857"/>
            <a:ext cx="945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3827" y="1732546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1802" y="2909621"/>
            <a:ext cx="912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90319" y="4086696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592" y="1918076"/>
            <a:ext cx="1223955" cy="1354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236" y="5877634"/>
            <a:ext cx="1031764" cy="962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790" y="4477266"/>
            <a:ext cx="879086" cy="1081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628" y="-123986"/>
            <a:ext cx="1143251" cy="1239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915" y="3355273"/>
            <a:ext cx="1492629" cy="1085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3825" y="1115878"/>
            <a:ext cx="1000856" cy="7506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69086" y="0"/>
            <a:ext cx="2223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="1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b="1" dirty="0">
                <a:ln w="1905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76409" y="920046"/>
            <a:ext cx="1608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28575">
                  <a:solidFill>
                    <a:srgbClr val="FF0000"/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54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4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E7E6E6">
                    <a:lumMod val="10000"/>
                  </a:srgbClr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69086" y="2039208"/>
            <a:ext cx="2069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57150">
                  <a:solidFill>
                    <a:srgbClr val="002060"/>
                  </a:solidFill>
                  <a:prstDash val="solid"/>
                </a:ln>
                <a:blipFill>
                  <a:blip r:embed="rId9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innerShdw blurRad="177800">
                    <a:srgbClr val="A5A5A5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69086" y="3155086"/>
            <a:ext cx="22236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4472C4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76409" y="5725788"/>
            <a:ext cx="1765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46577" y="4556294"/>
            <a:ext cx="1676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031958" y="4959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031958" y="14911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3031958" y="2519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3031958" y="35715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031958" y="46506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3031958" y="59451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04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36184 0.3229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36237 0.0263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6211 -0.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3539 0.37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35104 -0.0159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6367 -0.3594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0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07" y="3580212"/>
            <a:ext cx="5853193" cy="327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63879" cy="3580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3878" y="914400"/>
            <a:ext cx="657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your exercise book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973" y="4630197"/>
            <a:ext cx="6090834" cy="156966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names of 5 parts of your body</a:t>
            </a:r>
            <a:endParaRPr lang="en-US" sz="48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08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411" y="2616667"/>
            <a:ext cx="7914346" cy="156966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Goodbye song</a:t>
            </a:r>
            <a:r>
              <a:rPr kumimoji="0" lang="en-US" sz="9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5208" y="1034312"/>
            <a:ext cx="3113353" cy="1015663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Lets sing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7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333375" y="114300"/>
            <a:ext cx="11858625" cy="6743700"/>
          </a:xfrm>
          <a:prstGeom prst="irregularSeal2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  <a:p>
            <a:pPr algn="ctr"/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 at home.</a:t>
            </a:r>
          </a:p>
        </p:txBody>
      </p:sp>
    </p:spTree>
    <p:extLst>
      <p:ext uri="{BB962C8B-B14F-4D97-AF65-F5344CB8AC3E}">
        <p14:creationId xmlns:p14="http://schemas.microsoft.com/office/powerpoint/2010/main" val="11311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0" y="-100013"/>
            <a:ext cx="13101638" cy="7243763"/>
          </a:xfrm>
          <a:prstGeom prst="irregularSeal2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6000" b="1" dirty="0">
                <a:ln w="381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5623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400550" y="257175"/>
            <a:ext cx="6143625" cy="1643063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E7E6E6">
                    <a:lumMod val="1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t="2679" r="13720" b="8418"/>
          <a:stretch/>
        </p:blipFill>
        <p:spPr>
          <a:xfrm rot="16200000">
            <a:off x="-1174975" y="1282476"/>
            <a:ext cx="6686623" cy="44644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 rot="21221985">
            <a:off x="4220455" y="1746190"/>
            <a:ext cx="7013259" cy="440577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Marina </a:t>
            </a:r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Akther</a:t>
            </a:r>
            <a:endParaRPr lang="en-US" sz="5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pPr algn="ctr"/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Begumgonj,Noakhali</a:t>
            </a:r>
            <a:endParaRPr lang="en-US" sz="54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C35FBD-6EC3-4E93-B0A1-FD367361B2D9}"/>
              </a:ext>
            </a:extLst>
          </p:cNvPr>
          <p:cNvSpPr/>
          <p:nvPr/>
        </p:nvSpPr>
        <p:spPr>
          <a:xfrm>
            <a:off x="327764" y="2115423"/>
            <a:ext cx="115364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Students will be able to :</a:t>
            </a:r>
          </a:p>
          <a:p>
            <a:r>
              <a:rPr lang="en-US" sz="6000" dirty="0"/>
              <a:t> 3.1.1 understand simple questions about students. 3.1.2 understand simple questions about familiar objects.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D5B40-64C5-4D74-B9C2-97DCBFBE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421" y="33596"/>
            <a:ext cx="815715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04" y="569843"/>
            <a:ext cx="7085496" cy="53141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102" r="385" b="15897"/>
          <a:stretch/>
        </p:blipFill>
        <p:spPr>
          <a:xfrm>
            <a:off x="0" y="0"/>
            <a:ext cx="5219114" cy="68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645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3351B5-3457-4B84-A388-4A169B52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CDCFE7-9AA2-4EF5-87C1-93A7541780F6}"/>
              </a:ext>
            </a:extLst>
          </p:cNvPr>
          <p:cNvSpPr/>
          <p:nvPr/>
        </p:nvSpPr>
        <p:spPr>
          <a:xfrm>
            <a:off x="1587043" y="5411450"/>
            <a:ext cx="9368655" cy="144655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watch a video.</a:t>
            </a:r>
          </a:p>
        </p:txBody>
      </p:sp>
    </p:spTree>
    <p:extLst>
      <p:ext uri="{BB962C8B-B14F-4D97-AF65-F5344CB8AC3E}">
        <p14:creationId xmlns:p14="http://schemas.microsoft.com/office/powerpoint/2010/main" val="1063619759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40" y="3638837"/>
            <a:ext cx="4307560" cy="3135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6" b="11187"/>
          <a:stretch/>
        </p:blipFill>
        <p:spPr>
          <a:xfrm>
            <a:off x="-1" y="3572367"/>
            <a:ext cx="3027537" cy="32856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27" y="3889917"/>
            <a:ext cx="4073883" cy="3053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3899"/>
          <a:stretch/>
        </p:blipFill>
        <p:spPr>
          <a:xfrm>
            <a:off x="1" y="103134"/>
            <a:ext cx="3027536" cy="3355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19" y="103133"/>
            <a:ext cx="4073882" cy="3799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" b="8701"/>
          <a:stretch/>
        </p:blipFill>
        <p:spPr>
          <a:xfrm>
            <a:off x="8772042" y="33266"/>
            <a:ext cx="2913680" cy="35828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870352-A23D-4DA6-8A31-1B247FD8251E}"/>
              </a:ext>
            </a:extLst>
          </p:cNvPr>
          <p:cNvGrpSpPr/>
          <p:nvPr/>
        </p:nvGrpSpPr>
        <p:grpSpPr>
          <a:xfrm>
            <a:off x="107260" y="405878"/>
            <a:ext cx="10995967" cy="6443216"/>
            <a:chOff x="-544094" y="-1236780"/>
            <a:chExt cx="10995967" cy="6443216"/>
          </a:xfrm>
        </p:grpSpPr>
        <p:sp>
          <p:nvSpPr>
            <p:cNvPr id="5" name="Explosion 2 4"/>
            <p:cNvSpPr/>
            <p:nvPr/>
          </p:nvSpPr>
          <p:spPr>
            <a:xfrm>
              <a:off x="-544094" y="-1236780"/>
              <a:ext cx="10995967" cy="6443216"/>
            </a:xfrm>
            <a:prstGeom prst="irregularSeal2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502A71-84B2-4BF7-9712-A5AEF7E01F5D}"/>
                </a:ext>
              </a:extLst>
            </p:cNvPr>
            <p:cNvSpPr/>
            <p:nvPr/>
          </p:nvSpPr>
          <p:spPr>
            <a:xfrm>
              <a:off x="1718355" y="1327698"/>
              <a:ext cx="6096000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</a:rPr>
                <a:t>What can you see in the picture?</a:t>
              </a:r>
              <a:endParaRPr kumimoji="0" lang="en-US" sz="5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59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" b="9338"/>
          <a:stretch/>
        </p:blipFill>
        <p:spPr>
          <a:xfrm>
            <a:off x="3785573" y="255131"/>
            <a:ext cx="5457179" cy="6168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910" y="255131"/>
            <a:ext cx="914399" cy="5145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0" b="1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0" b="1" dirty="0">
                <a:ln w="1905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0" b="1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9457728" y="255131"/>
            <a:ext cx="9829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9457728" y="1387932"/>
            <a:ext cx="8466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03223" y="2410820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ln w="1905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379094" y="3844172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45DFD4-1950-417D-87BB-ADA85C23A46F}"/>
              </a:ext>
            </a:extLst>
          </p:cNvPr>
          <p:cNvSpPr/>
          <p:nvPr/>
        </p:nvSpPr>
        <p:spPr>
          <a:xfrm>
            <a:off x="2371594" y="4811242"/>
            <a:ext cx="78120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Repeat after me and spell with me</a:t>
            </a:r>
            <a:r>
              <a:rPr kumimoji="0" lang="en-US" sz="6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9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952500"/>
            <a:ext cx="81915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406" y="1658318"/>
            <a:ext cx="991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8575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80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0895307" y="1492544"/>
            <a:ext cx="743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95308" y="2494538"/>
            <a:ext cx="1108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95307" y="3551144"/>
            <a:ext cx="1051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15E17B-489A-4480-92EE-AD28FBE5FE81}"/>
              </a:ext>
            </a:extLst>
          </p:cNvPr>
          <p:cNvSpPr/>
          <p:nvPr/>
        </p:nvSpPr>
        <p:spPr>
          <a:xfrm>
            <a:off x="2108548" y="-109329"/>
            <a:ext cx="85912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6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Repeat after me and spell with 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3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1.9|9.3|6.2|2.5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8|6.5|4.4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5|8.1|3.8|2.6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0.7|7.1|4.5|2.7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.6|9.7|2.9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0.9|7.2|2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2|0.9|29|4.6|9.7|2.2|2.8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4|6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122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69</cp:revision>
  <dcterms:created xsi:type="dcterms:W3CDTF">2020-06-19T06:07:46Z</dcterms:created>
  <dcterms:modified xsi:type="dcterms:W3CDTF">2020-12-02T06:50:15Z</dcterms:modified>
</cp:coreProperties>
</file>