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73" r:id="rId3"/>
    <p:sldId id="258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48BDB-1D6B-4239-8299-2A1BB31A6A6B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AFC7B-A4E2-447B-A605-B5D31D0A5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FC7B-A4E2-447B-A605-B5D31D0A59B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341C-31A5-49E0-8A33-6D75424728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5" y="1"/>
            <a:ext cx="6417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1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0">
              <a:scrgbClr r="0" g="0" b="0"/>
            </a:gs>
            <a:gs pos="3000">
              <a:schemeClr val="accent1">
                <a:lumMod val="97000"/>
                <a:lumOff val="3000"/>
              </a:schemeClr>
            </a:gs>
            <a:gs pos="19469">
              <a:srgbClr val="92D050"/>
            </a:gs>
            <a:gs pos="13000">
              <a:srgbClr val="92D050"/>
            </a:gs>
            <a:gs pos="1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B6456F-EB83-4703-8B5C-EAA600AB4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73001"/>
          </a:xfrm>
          <a:prstGeom prst="rect">
            <a:avLst/>
          </a:prstGeom>
        </p:spPr>
      </p:pic>
      <p:sp>
        <p:nvSpPr>
          <p:cNvPr id="7" name="Wave 6">
            <a:extLst>
              <a:ext uri="{FF2B5EF4-FFF2-40B4-BE49-F238E27FC236}">
                <a16:creationId xmlns:a16="http://schemas.microsoft.com/office/drawing/2014/main" id="{14DD29D6-DC92-438A-BF43-0853099F2C17}"/>
              </a:ext>
            </a:extLst>
          </p:cNvPr>
          <p:cNvSpPr/>
          <p:nvPr/>
        </p:nvSpPr>
        <p:spPr>
          <a:xfrm>
            <a:off x="1728788" y="2986088"/>
            <a:ext cx="34289" cy="3428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1324FDA2-268F-4B17-BA2D-818986D1795A}"/>
              </a:ext>
            </a:extLst>
          </p:cNvPr>
          <p:cNvSpPr/>
          <p:nvPr/>
        </p:nvSpPr>
        <p:spPr>
          <a:xfrm>
            <a:off x="407195" y="1438752"/>
            <a:ext cx="8329612" cy="3980498"/>
          </a:xfrm>
          <a:prstGeom prst="wave">
            <a:avLst/>
          </a:prstGeom>
          <a:noFill/>
          <a:ln w="127000" cmpd="thickThin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7925" dirty="0">
                <a:ln>
                  <a:solidFill>
                    <a:srgbClr val="FFFF00"/>
                  </a:solidFill>
                </a:ln>
                <a:solidFill>
                  <a:srgbClr val="301DA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 সকাল</a:t>
            </a:r>
            <a:endParaRPr lang="bn-BD" sz="14925" dirty="0">
              <a:ln>
                <a:solidFill>
                  <a:srgbClr val="FFFF00"/>
                </a:solidFill>
              </a:ln>
              <a:solidFill>
                <a:srgbClr val="301DA3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0">
              <a:scrgbClr r="0" g="0" b="0"/>
            </a:gs>
            <a:gs pos="3000">
              <a:schemeClr val="accent1">
                <a:lumMod val="97000"/>
                <a:lumOff val="3000"/>
              </a:schemeClr>
            </a:gs>
            <a:gs pos="19469">
              <a:srgbClr val="92D050"/>
            </a:gs>
            <a:gs pos="13000">
              <a:srgbClr val="92D050"/>
            </a:gs>
            <a:gs pos="1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34cd604-d48b-4d7b-8634-1bf566a9e0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485900" cy="1981200"/>
          </a:xfrm>
          <a:prstGeom prst="rect">
            <a:avLst/>
          </a:prstGeom>
        </p:spPr>
      </p:pic>
      <p:pic>
        <p:nvPicPr>
          <p:cNvPr id="4" name="Picture 3" descr="c34cd604-d48b-4d7b-8634-1bf566a9e0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0700" y="228600"/>
            <a:ext cx="1485900" cy="1981200"/>
          </a:xfrm>
          <a:prstGeom prst="rect">
            <a:avLst/>
          </a:prstGeom>
        </p:spPr>
      </p:pic>
      <p:pic>
        <p:nvPicPr>
          <p:cNvPr id="5" name="Picture 4" descr="c34cd604-d48b-4d7b-8634-1bf566a9e0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362200"/>
            <a:ext cx="1485900" cy="1981200"/>
          </a:xfrm>
          <a:prstGeom prst="rect">
            <a:avLst/>
          </a:prstGeom>
        </p:spPr>
      </p:pic>
      <p:pic>
        <p:nvPicPr>
          <p:cNvPr id="6" name="Picture 5" descr="c34cd604-d48b-4d7b-8634-1bf566a9e0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0700" y="2362200"/>
            <a:ext cx="1485900" cy="1981200"/>
          </a:xfrm>
          <a:prstGeom prst="rect">
            <a:avLst/>
          </a:prstGeom>
        </p:spPr>
      </p:pic>
      <p:pic>
        <p:nvPicPr>
          <p:cNvPr id="7" name="Picture 6" descr="c34cd604-d48b-4d7b-8634-1bf566a9e0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572000"/>
            <a:ext cx="1485900" cy="1981200"/>
          </a:xfrm>
          <a:prstGeom prst="rect">
            <a:avLst/>
          </a:prstGeom>
        </p:spPr>
      </p:pic>
      <p:pic>
        <p:nvPicPr>
          <p:cNvPr id="8" name="Picture 7" descr="c34cd604-d48b-4d7b-8634-1bf566a9e0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4572000"/>
            <a:ext cx="1485900" cy="198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5200" y="2438400"/>
            <a:ext cx="213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৬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hash_upokari-ataf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04800"/>
            <a:ext cx="1828800" cy="1371600"/>
          </a:xfrm>
          <a:prstGeom prst="rect">
            <a:avLst/>
          </a:prstGeom>
        </p:spPr>
      </p:pic>
      <p:pic>
        <p:nvPicPr>
          <p:cNvPr id="13" name="Picture 12" descr="Chash_upokari-ataf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304800"/>
            <a:ext cx="1828800" cy="1371600"/>
          </a:xfrm>
          <a:prstGeom prst="rect">
            <a:avLst/>
          </a:prstGeom>
        </p:spPr>
      </p:pic>
      <p:pic>
        <p:nvPicPr>
          <p:cNvPr id="14" name="Picture 13" descr="Chash_upokari-ataf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2286000"/>
            <a:ext cx="1828800" cy="1371600"/>
          </a:xfrm>
          <a:prstGeom prst="rect">
            <a:avLst/>
          </a:prstGeom>
        </p:spPr>
      </p:pic>
      <p:pic>
        <p:nvPicPr>
          <p:cNvPr id="15" name="Picture 14" descr="Chash_upokari-ataf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4572000"/>
            <a:ext cx="1828800" cy="1371600"/>
          </a:xfrm>
          <a:prstGeom prst="rect">
            <a:avLst/>
          </a:prstGeom>
        </p:spPr>
      </p:pic>
      <p:pic>
        <p:nvPicPr>
          <p:cNvPr id="16" name="Picture 15" descr="Chash_upokari-ataf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572000"/>
            <a:ext cx="1828800" cy="1371600"/>
          </a:xfrm>
          <a:prstGeom prst="rect">
            <a:avLst/>
          </a:prstGeom>
        </p:spPr>
      </p:pic>
      <p:pic>
        <p:nvPicPr>
          <p:cNvPr id="17" name="Picture 16" descr="Chash_upokari-ataf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286000"/>
            <a:ext cx="18288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0">
              <a:scrgbClr r="0" g="0" b="0"/>
            </a:gs>
            <a:gs pos="3000">
              <a:schemeClr val="accent1">
                <a:lumMod val="97000"/>
                <a:lumOff val="3000"/>
              </a:schemeClr>
            </a:gs>
            <a:gs pos="19469">
              <a:srgbClr val="92D050"/>
            </a:gs>
            <a:gs pos="13000">
              <a:srgbClr val="92D050"/>
            </a:gs>
            <a:gs pos="1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762000"/>
            <a:ext cx="4495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কাজঃ 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কাঠি, মার্বেল, কলম দিয়ে দলে গুনতে দিব এবং                              ৪ টা,৫ টা,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টা,আলাদা করতে বলব ।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0">
              <a:scrgbClr r="0" g="0" b="0"/>
            </a:gs>
            <a:gs pos="3000">
              <a:schemeClr val="accent1">
                <a:lumMod val="97000"/>
                <a:lumOff val="3000"/>
              </a:schemeClr>
            </a:gs>
            <a:gs pos="19469">
              <a:srgbClr val="92D050"/>
            </a:gs>
            <a:gs pos="13000">
              <a:srgbClr val="92D050"/>
            </a:gs>
            <a:gs pos="1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মূল্যায়নঃ </a:t>
            </a:r>
          </a:p>
          <a:p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altimore_oriole_m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2514600"/>
            <a:ext cx="1454198" cy="1143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67400" y="3200400"/>
            <a:ext cx="27432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24200" y="37879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=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baltimore_oriole_m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514600"/>
            <a:ext cx="1454198" cy="1143000"/>
          </a:xfrm>
          <a:prstGeom prst="rect">
            <a:avLst/>
          </a:prstGeom>
        </p:spPr>
      </p:pic>
      <p:pic>
        <p:nvPicPr>
          <p:cNvPr id="16" name="Picture 15" descr="baltimore_oriole_m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724400"/>
            <a:ext cx="1454198" cy="1143000"/>
          </a:xfrm>
          <a:prstGeom prst="rect">
            <a:avLst/>
          </a:prstGeom>
        </p:spPr>
      </p:pic>
      <p:pic>
        <p:nvPicPr>
          <p:cNvPr id="17" name="Picture 16" descr="baltimore_oriole_m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4802" y="4724400"/>
            <a:ext cx="1454198" cy="1143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2200" y="3430250"/>
            <a:ext cx="190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8323" y="1600200"/>
            <a:ext cx="4636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ছবিতে কয়টি পাখি আছে তা খাতায় লেখ।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0">
              <a:scrgbClr r="0" g="0" b="0"/>
            </a:gs>
            <a:gs pos="3000">
              <a:schemeClr val="accent1">
                <a:lumMod val="97000"/>
                <a:lumOff val="3000"/>
              </a:schemeClr>
            </a:gs>
            <a:gs pos="19469">
              <a:srgbClr val="92D050"/>
            </a:gs>
            <a:gs pos="13000">
              <a:srgbClr val="92D050"/>
            </a:gs>
            <a:gs pos="1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s_5_4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2458528" cy="1714500"/>
          </a:xfrm>
          <a:prstGeom prst="rect">
            <a:avLst/>
          </a:prstGeom>
        </p:spPr>
      </p:pic>
      <p:pic>
        <p:nvPicPr>
          <p:cNvPr id="4" name="Picture 3" descr="flowers_5_4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257300"/>
            <a:ext cx="2458528" cy="1714500"/>
          </a:xfrm>
          <a:prstGeom prst="rect">
            <a:avLst/>
          </a:prstGeom>
        </p:spPr>
      </p:pic>
      <p:pic>
        <p:nvPicPr>
          <p:cNvPr id="5" name="Picture 4" descr="flowers_5_4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048000"/>
            <a:ext cx="2458528" cy="1714500"/>
          </a:xfrm>
          <a:prstGeom prst="rect">
            <a:avLst/>
          </a:prstGeom>
        </p:spPr>
      </p:pic>
      <p:pic>
        <p:nvPicPr>
          <p:cNvPr id="6" name="Picture 5" descr="flowers_5_4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4914900"/>
            <a:ext cx="2458528" cy="1714500"/>
          </a:xfrm>
          <a:prstGeom prst="rect">
            <a:avLst/>
          </a:prstGeom>
        </p:spPr>
      </p:pic>
      <p:pic>
        <p:nvPicPr>
          <p:cNvPr id="7" name="Picture 6" descr="flowers_5_4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876800"/>
            <a:ext cx="2458528" cy="1714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34831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  =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6858000" y="2895600"/>
            <a:ext cx="21336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268069"/>
            <a:ext cx="5748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ছবিতে কয়টি ফুল আছে তা খাতায় লেখ।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32004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0">
              <a:scrgbClr r="0" g="0" b="0"/>
            </a:gs>
            <a:gs pos="3000">
              <a:schemeClr val="accent1">
                <a:lumMod val="97000"/>
                <a:lumOff val="3000"/>
              </a:schemeClr>
            </a:gs>
            <a:gs pos="19469">
              <a:srgbClr val="92D050"/>
            </a:gs>
            <a:gs pos="13000">
              <a:srgbClr val="92D050"/>
            </a:gs>
            <a:gs pos="1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AJ6XQ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1676400"/>
            <a:ext cx="2236643" cy="1371600"/>
          </a:xfrm>
          <a:prstGeom prst="rect">
            <a:avLst/>
          </a:prstGeom>
        </p:spPr>
      </p:pic>
      <p:pic>
        <p:nvPicPr>
          <p:cNvPr id="8" name="Picture 7" descr="imagesCAJ6XQ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3957" y="1676400"/>
            <a:ext cx="2236643" cy="1371600"/>
          </a:xfrm>
          <a:prstGeom prst="rect">
            <a:avLst/>
          </a:prstGeom>
        </p:spPr>
      </p:pic>
      <p:pic>
        <p:nvPicPr>
          <p:cNvPr id="9" name="Picture 8" descr="imagesCAJ6XQ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429000"/>
            <a:ext cx="2236643" cy="1371600"/>
          </a:xfrm>
          <a:prstGeom prst="rect">
            <a:avLst/>
          </a:prstGeom>
        </p:spPr>
      </p:pic>
      <p:pic>
        <p:nvPicPr>
          <p:cNvPr id="10" name="Picture 9" descr="imagesCAJ6XQ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181600"/>
            <a:ext cx="2236643" cy="1371600"/>
          </a:xfrm>
          <a:prstGeom prst="rect">
            <a:avLst/>
          </a:prstGeom>
        </p:spPr>
      </p:pic>
      <p:pic>
        <p:nvPicPr>
          <p:cNvPr id="11" name="Picture 10" descr="imagesCAJ6XQ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3957" y="5181600"/>
            <a:ext cx="2236643" cy="1371600"/>
          </a:xfrm>
          <a:prstGeom prst="rect">
            <a:avLst/>
          </a:prstGeom>
        </p:spPr>
      </p:pic>
      <p:pic>
        <p:nvPicPr>
          <p:cNvPr id="12" name="Picture 11" descr="imagesCAJ6XQ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3957" y="3429000"/>
            <a:ext cx="2236643" cy="1371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58000" y="3124200"/>
            <a:ext cx="20574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81600" y="37117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  = 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5334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 কয়টি বাঘ আছে তা খাতায় লেখ।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0" y="35814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0">
              <a:scrgbClr r="0" g="0" b="0"/>
            </a:gs>
            <a:gs pos="3000">
              <a:schemeClr val="accent1">
                <a:lumMod val="97000"/>
                <a:lumOff val="3000"/>
              </a:schemeClr>
            </a:gs>
            <a:gs pos="19469">
              <a:srgbClr val="92D050"/>
            </a:gs>
            <a:gs pos="13000">
              <a:srgbClr val="92D050"/>
            </a:gs>
            <a:gs pos="1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09600" y="5224552"/>
            <a:ext cx="472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ower-petal-drops-red-rose-rose_368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743200"/>
            <a:ext cx="5962650" cy="3971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66800" y="3506450"/>
            <a:ext cx="518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0">
              <a:scrgbClr r="0" g="0" b="0"/>
            </a:gs>
            <a:gs pos="3000">
              <a:schemeClr val="accent1">
                <a:lumMod val="97000"/>
                <a:lumOff val="3000"/>
              </a:schemeClr>
            </a:gs>
            <a:gs pos="19469">
              <a:srgbClr val="92D050"/>
            </a:gs>
            <a:gs pos="13000">
              <a:srgbClr val="92D050"/>
            </a:gs>
            <a:gs pos="1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57D471-4557-4455-B0B7-F7F7AF9FABFB}"/>
              </a:ext>
            </a:extLst>
          </p:cNvPr>
          <p:cNvSpPr/>
          <p:nvPr/>
        </p:nvSpPr>
        <p:spPr>
          <a:xfrm>
            <a:off x="491320" y="2013898"/>
            <a:ext cx="8188656" cy="133066"/>
          </a:xfrm>
          <a:prstGeom prst="rect">
            <a:avLst/>
          </a:prstGeom>
          <a:gradFill>
            <a:gsLst>
              <a:gs pos="40706">
                <a:srgbClr val="E3ECBC"/>
              </a:gs>
              <a:gs pos="23014">
                <a:srgbClr val="EDF3D4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4BA5C32-A59D-4187-8832-B86136603A1C}"/>
              </a:ext>
            </a:extLst>
          </p:cNvPr>
          <p:cNvGrpSpPr/>
          <p:nvPr/>
        </p:nvGrpSpPr>
        <p:grpSpPr>
          <a:xfrm>
            <a:off x="-323398" y="1770796"/>
            <a:ext cx="996287" cy="2848118"/>
            <a:chOff x="5650172" y="1218061"/>
            <a:chExt cx="1328383" cy="379749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29C0DB3-20B9-4A96-B40E-F6313DD11950}"/>
                </a:ext>
              </a:extLst>
            </p:cNvPr>
            <p:cNvSpPr/>
            <p:nvPr/>
          </p:nvSpPr>
          <p:spPr>
            <a:xfrm rot="17994592">
              <a:off x="5950423" y="4135271"/>
              <a:ext cx="914400" cy="84616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13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C85B3F4-AAE9-4CAF-B6EC-CC13ED83D47F}"/>
                </a:ext>
              </a:extLst>
            </p:cNvPr>
            <p:cNvSpPr/>
            <p:nvPr/>
          </p:nvSpPr>
          <p:spPr>
            <a:xfrm>
              <a:off x="5937525" y="1218061"/>
              <a:ext cx="818117" cy="815454"/>
            </a:xfrm>
            <a:custGeom>
              <a:avLst/>
              <a:gdLst>
                <a:gd name="connsiteX0" fmla="*/ 304051 w 622499"/>
                <a:gd name="connsiteY0" fmla="*/ 0 h 665330"/>
                <a:gd name="connsiteX1" fmla="*/ 622499 w 622499"/>
                <a:gd name="connsiteY1" fmla="*/ 332665 h 665330"/>
                <a:gd name="connsiteX2" fmla="*/ 304051 w 622499"/>
                <a:gd name="connsiteY2" fmla="*/ 665330 h 665330"/>
                <a:gd name="connsiteX3" fmla="*/ 10628 w 622499"/>
                <a:gd name="connsiteY3" fmla="*/ 462153 h 665330"/>
                <a:gd name="connsiteX4" fmla="*/ 5495 w 622499"/>
                <a:gd name="connsiteY4" fmla="*/ 435591 h 665330"/>
                <a:gd name="connsiteX5" fmla="*/ 179260 w 622499"/>
                <a:gd name="connsiteY5" fmla="*/ 435591 h 665330"/>
                <a:gd name="connsiteX6" fmla="*/ 191463 w 622499"/>
                <a:gd name="connsiteY6" fmla="*/ 455307 h 665330"/>
                <a:gd name="connsiteX7" fmla="*/ 304051 w 622499"/>
                <a:gd name="connsiteY7" fmla="*/ 506106 h 665330"/>
                <a:gd name="connsiteX8" fmla="*/ 463275 w 622499"/>
                <a:gd name="connsiteY8" fmla="*/ 332665 h 665330"/>
                <a:gd name="connsiteX9" fmla="*/ 304051 w 622499"/>
                <a:gd name="connsiteY9" fmla="*/ 159224 h 665330"/>
                <a:gd name="connsiteX10" fmla="*/ 191463 w 622499"/>
                <a:gd name="connsiteY10" fmla="*/ 210024 h 665330"/>
                <a:gd name="connsiteX11" fmla="*/ 161663 w 622499"/>
                <a:gd name="connsiteY11" fmla="*/ 258170 h 665330"/>
                <a:gd name="connsiteX12" fmla="*/ 0 w 622499"/>
                <a:gd name="connsiteY12" fmla="*/ 258170 h 665330"/>
                <a:gd name="connsiteX13" fmla="*/ 10628 w 622499"/>
                <a:gd name="connsiteY13" fmla="*/ 203177 h 665330"/>
                <a:gd name="connsiteX14" fmla="*/ 304051 w 622499"/>
                <a:gd name="connsiteY14" fmla="*/ 0 h 66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2499" h="665330">
                  <a:moveTo>
                    <a:pt x="304051" y="0"/>
                  </a:moveTo>
                  <a:cubicBezTo>
                    <a:pt x="479925" y="0"/>
                    <a:pt x="622499" y="148939"/>
                    <a:pt x="622499" y="332665"/>
                  </a:cubicBezTo>
                  <a:cubicBezTo>
                    <a:pt x="622499" y="516391"/>
                    <a:pt x="479925" y="665330"/>
                    <a:pt x="304051" y="665330"/>
                  </a:cubicBezTo>
                  <a:cubicBezTo>
                    <a:pt x="172146" y="665330"/>
                    <a:pt x="58972" y="581552"/>
                    <a:pt x="10628" y="462153"/>
                  </a:cubicBezTo>
                  <a:lnTo>
                    <a:pt x="5495" y="435591"/>
                  </a:lnTo>
                  <a:lnTo>
                    <a:pt x="179260" y="435591"/>
                  </a:lnTo>
                  <a:lnTo>
                    <a:pt x="191463" y="455307"/>
                  </a:lnTo>
                  <a:cubicBezTo>
                    <a:pt x="220277" y="486693"/>
                    <a:pt x="260083" y="506106"/>
                    <a:pt x="304051" y="506106"/>
                  </a:cubicBezTo>
                  <a:cubicBezTo>
                    <a:pt x="391988" y="506106"/>
                    <a:pt x="463275" y="428454"/>
                    <a:pt x="463275" y="332665"/>
                  </a:cubicBezTo>
                  <a:cubicBezTo>
                    <a:pt x="463275" y="236876"/>
                    <a:pt x="391988" y="159224"/>
                    <a:pt x="304051" y="159224"/>
                  </a:cubicBezTo>
                  <a:cubicBezTo>
                    <a:pt x="260083" y="159224"/>
                    <a:pt x="220277" y="178637"/>
                    <a:pt x="191463" y="210024"/>
                  </a:cubicBezTo>
                  <a:lnTo>
                    <a:pt x="161663" y="258170"/>
                  </a:lnTo>
                  <a:lnTo>
                    <a:pt x="0" y="258170"/>
                  </a:lnTo>
                  <a:lnTo>
                    <a:pt x="10628" y="203177"/>
                  </a:lnTo>
                  <a:cubicBezTo>
                    <a:pt x="58972" y="83778"/>
                    <a:pt x="172146" y="0"/>
                    <a:pt x="30405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EF32ED7-8AC8-4AC9-B0E5-1974F8A28AC8}"/>
                </a:ext>
              </a:extLst>
            </p:cNvPr>
            <p:cNvGrpSpPr/>
            <p:nvPr/>
          </p:nvGrpSpPr>
          <p:grpSpPr>
            <a:xfrm>
              <a:off x="5650172" y="2333766"/>
              <a:ext cx="1328383" cy="1801527"/>
              <a:chOff x="5650172" y="2333766"/>
              <a:chExt cx="1328383" cy="1801527"/>
            </a:xfrm>
            <a:solidFill>
              <a:srgbClr val="C00000"/>
            </a:solidFill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63F2EC4-371A-45E5-97A8-5B2DFD0E619E}"/>
                  </a:ext>
                </a:extLst>
              </p:cNvPr>
              <p:cNvGrpSpPr/>
              <p:nvPr/>
            </p:nvGrpSpPr>
            <p:grpSpPr>
              <a:xfrm rot="2701249">
                <a:off x="5650173" y="2333765"/>
                <a:ext cx="1328382" cy="1328383"/>
                <a:chOff x="4230806" y="3002506"/>
                <a:chExt cx="1328382" cy="1328383"/>
              </a:xfrm>
              <a:grpFill/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934EA8A-DA9E-4F07-BEE3-47CD600FD920}"/>
                    </a:ext>
                  </a:extLst>
                </p:cNvPr>
                <p:cNvSpPr/>
                <p:nvPr/>
              </p:nvSpPr>
              <p:spPr>
                <a:xfrm>
                  <a:off x="4230806" y="3002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EA2B548C-20BA-45F6-9734-CAEFC04DB7CF}"/>
                    </a:ext>
                  </a:extLst>
                </p:cNvPr>
                <p:cNvSpPr/>
                <p:nvPr/>
              </p:nvSpPr>
              <p:spPr>
                <a:xfrm>
                  <a:off x="4383206" y="3154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27CD243-37B1-4105-B377-1EF347631AF0}"/>
                    </a:ext>
                  </a:extLst>
                </p:cNvPr>
                <p:cNvSpPr/>
                <p:nvPr/>
              </p:nvSpPr>
              <p:spPr>
                <a:xfrm>
                  <a:off x="4535606" y="3307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9D1B9C83-DB83-4296-89D5-3557CF31848B}"/>
                    </a:ext>
                  </a:extLst>
                </p:cNvPr>
                <p:cNvSpPr/>
                <p:nvPr/>
              </p:nvSpPr>
              <p:spPr>
                <a:xfrm>
                  <a:off x="4688006" y="3459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59C1A5C1-23A6-4D00-A6C4-F125C4AAD6B1}"/>
                    </a:ext>
                  </a:extLst>
                </p:cNvPr>
                <p:cNvSpPr/>
                <p:nvPr/>
              </p:nvSpPr>
              <p:spPr>
                <a:xfrm>
                  <a:off x="4840406" y="36121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8E94C66-4E7A-4A35-9B02-F0F6ACF2192E}"/>
                    </a:ext>
                  </a:extLst>
                </p:cNvPr>
                <p:cNvSpPr/>
                <p:nvPr/>
              </p:nvSpPr>
              <p:spPr>
                <a:xfrm>
                  <a:off x="4992806" y="3764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A607AFE8-5968-4AB8-ADE4-811E11570A79}"/>
                    </a:ext>
                  </a:extLst>
                </p:cNvPr>
                <p:cNvSpPr/>
                <p:nvPr/>
              </p:nvSpPr>
              <p:spPr>
                <a:xfrm>
                  <a:off x="5145206" y="3916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8BAEE818-3920-4E40-A3CC-C81AC792AC4C}"/>
                    </a:ext>
                  </a:extLst>
                </p:cNvPr>
                <p:cNvSpPr/>
                <p:nvPr/>
              </p:nvSpPr>
              <p:spPr>
                <a:xfrm>
                  <a:off x="5297606" y="4069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5008B31-358E-4DBD-8471-40679DB97925}"/>
                    </a:ext>
                  </a:extLst>
                </p:cNvPr>
                <p:cNvSpPr/>
                <p:nvPr/>
              </p:nvSpPr>
              <p:spPr>
                <a:xfrm>
                  <a:off x="5450006" y="4221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07D83F5-C70A-4B4F-A861-F501BFE024CF}"/>
                  </a:ext>
                </a:extLst>
              </p:cNvPr>
              <p:cNvSpPr/>
              <p:nvPr/>
            </p:nvSpPr>
            <p:spPr>
              <a:xfrm rot="2701249">
                <a:off x="6261735" y="4026110"/>
                <a:ext cx="109182" cy="10918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CDDBA20-1ACD-4D6E-83B5-D86D9EF82B07}"/>
              </a:ext>
            </a:extLst>
          </p:cNvPr>
          <p:cNvGrpSpPr/>
          <p:nvPr/>
        </p:nvGrpSpPr>
        <p:grpSpPr>
          <a:xfrm>
            <a:off x="-891916" y="1772500"/>
            <a:ext cx="996287" cy="2848118"/>
            <a:chOff x="5650172" y="1218061"/>
            <a:chExt cx="1328383" cy="3797491"/>
          </a:xfrm>
          <a:solidFill>
            <a:srgbClr val="002060"/>
          </a:solidFill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97BE30D7-14EF-4B44-88BF-C4B06257DDC9}"/>
                </a:ext>
              </a:extLst>
            </p:cNvPr>
            <p:cNvSpPr/>
            <p:nvPr/>
          </p:nvSpPr>
          <p:spPr>
            <a:xfrm rot="17994592">
              <a:off x="5950423" y="4135271"/>
              <a:ext cx="914400" cy="846161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27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13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241DFBB-0414-4D90-BBC7-2E247282FB75}"/>
                </a:ext>
              </a:extLst>
            </p:cNvPr>
            <p:cNvSpPr/>
            <p:nvPr/>
          </p:nvSpPr>
          <p:spPr>
            <a:xfrm>
              <a:off x="5937525" y="1218061"/>
              <a:ext cx="818117" cy="815454"/>
            </a:xfrm>
            <a:custGeom>
              <a:avLst/>
              <a:gdLst>
                <a:gd name="connsiteX0" fmla="*/ 304051 w 622499"/>
                <a:gd name="connsiteY0" fmla="*/ 0 h 665330"/>
                <a:gd name="connsiteX1" fmla="*/ 622499 w 622499"/>
                <a:gd name="connsiteY1" fmla="*/ 332665 h 665330"/>
                <a:gd name="connsiteX2" fmla="*/ 304051 w 622499"/>
                <a:gd name="connsiteY2" fmla="*/ 665330 h 665330"/>
                <a:gd name="connsiteX3" fmla="*/ 10628 w 622499"/>
                <a:gd name="connsiteY3" fmla="*/ 462153 h 665330"/>
                <a:gd name="connsiteX4" fmla="*/ 5495 w 622499"/>
                <a:gd name="connsiteY4" fmla="*/ 435591 h 665330"/>
                <a:gd name="connsiteX5" fmla="*/ 179260 w 622499"/>
                <a:gd name="connsiteY5" fmla="*/ 435591 h 665330"/>
                <a:gd name="connsiteX6" fmla="*/ 191463 w 622499"/>
                <a:gd name="connsiteY6" fmla="*/ 455307 h 665330"/>
                <a:gd name="connsiteX7" fmla="*/ 304051 w 622499"/>
                <a:gd name="connsiteY7" fmla="*/ 506106 h 665330"/>
                <a:gd name="connsiteX8" fmla="*/ 463275 w 622499"/>
                <a:gd name="connsiteY8" fmla="*/ 332665 h 665330"/>
                <a:gd name="connsiteX9" fmla="*/ 304051 w 622499"/>
                <a:gd name="connsiteY9" fmla="*/ 159224 h 665330"/>
                <a:gd name="connsiteX10" fmla="*/ 191463 w 622499"/>
                <a:gd name="connsiteY10" fmla="*/ 210024 h 665330"/>
                <a:gd name="connsiteX11" fmla="*/ 161663 w 622499"/>
                <a:gd name="connsiteY11" fmla="*/ 258170 h 665330"/>
                <a:gd name="connsiteX12" fmla="*/ 0 w 622499"/>
                <a:gd name="connsiteY12" fmla="*/ 258170 h 665330"/>
                <a:gd name="connsiteX13" fmla="*/ 10628 w 622499"/>
                <a:gd name="connsiteY13" fmla="*/ 203177 h 665330"/>
                <a:gd name="connsiteX14" fmla="*/ 304051 w 622499"/>
                <a:gd name="connsiteY14" fmla="*/ 0 h 66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2499" h="665330">
                  <a:moveTo>
                    <a:pt x="304051" y="0"/>
                  </a:moveTo>
                  <a:cubicBezTo>
                    <a:pt x="479925" y="0"/>
                    <a:pt x="622499" y="148939"/>
                    <a:pt x="622499" y="332665"/>
                  </a:cubicBezTo>
                  <a:cubicBezTo>
                    <a:pt x="622499" y="516391"/>
                    <a:pt x="479925" y="665330"/>
                    <a:pt x="304051" y="665330"/>
                  </a:cubicBezTo>
                  <a:cubicBezTo>
                    <a:pt x="172146" y="665330"/>
                    <a:pt x="58972" y="581552"/>
                    <a:pt x="10628" y="462153"/>
                  </a:cubicBezTo>
                  <a:lnTo>
                    <a:pt x="5495" y="435591"/>
                  </a:lnTo>
                  <a:lnTo>
                    <a:pt x="179260" y="435591"/>
                  </a:lnTo>
                  <a:lnTo>
                    <a:pt x="191463" y="455307"/>
                  </a:lnTo>
                  <a:cubicBezTo>
                    <a:pt x="220277" y="486693"/>
                    <a:pt x="260083" y="506106"/>
                    <a:pt x="304051" y="506106"/>
                  </a:cubicBezTo>
                  <a:cubicBezTo>
                    <a:pt x="391988" y="506106"/>
                    <a:pt x="463275" y="428454"/>
                    <a:pt x="463275" y="332665"/>
                  </a:cubicBezTo>
                  <a:cubicBezTo>
                    <a:pt x="463275" y="236876"/>
                    <a:pt x="391988" y="159224"/>
                    <a:pt x="304051" y="159224"/>
                  </a:cubicBezTo>
                  <a:cubicBezTo>
                    <a:pt x="260083" y="159224"/>
                    <a:pt x="220277" y="178637"/>
                    <a:pt x="191463" y="210024"/>
                  </a:cubicBezTo>
                  <a:lnTo>
                    <a:pt x="161663" y="258170"/>
                  </a:lnTo>
                  <a:lnTo>
                    <a:pt x="0" y="258170"/>
                  </a:lnTo>
                  <a:lnTo>
                    <a:pt x="10628" y="203177"/>
                  </a:lnTo>
                  <a:cubicBezTo>
                    <a:pt x="58972" y="83778"/>
                    <a:pt x="172146" y="0"/>
                    <a:pt x="30405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A7553C5-C0ED-4336-BE68-A861E69FF515}"/>
                </a:ext>
              </a:extLst>
            </p:cNvPr>
            <p:cNvGrpSpPr/>
            <p:nvPr/>
          </p:nvGrpSpPr>
          <p:grpSpPr>
            <a:xfrm>
              <a:off x="5650172" y="2333766"/>
              <a:ext cx="1328383" cy="1801527"/>
              <a:chOff x="5650172" y="2333766"/>
              <a:chExt cx="1328383" cy="1801527"/>
            </a:xfrm>
            <a:grpFill/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A6113CA9-A745-4149-8E8E-9DE4ABAF2241}"/>
                  </a:ext>
                </a:extLst>
              </p:cNvPr>
              <p:cNvGrpSpPr/>
              <p:nvPr/>
            </p:nvGrpSpPr>
            <p:grpSpPr>
              <a:xfrm rot="2701249">
                <a:off x="5650173" y="2333765"/>
                <a:ext cx="1328382" cy="1328383"/>
                <a:chOff x="4230806" y="3002506"/>
                <a:chExt cx="1328382" cy="1328383"/>
              </a:xfrm>
              <a:grpFill/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8F992DBE-C776-42F2-B344-50C8749862AD}"/>
                    </a:ext>
                  </a:extLst>
                </p:cNvPr>
                <p:cNvSpPr/>
                <p:nvPr/>
              </p:nvSpPr>
              <p:spPr>
                <a:xfrm>
                  <a:off x="4230806" y="3002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62F22A74-FE2A-45F4-8469-54AB23D8C7E9}"/>
                    </a:ext>
                  </a:extLst>
                </p:cNvPr>
                <p:cNvSpPr/>
                <p:nvPr/>
              </p:nvSpPr>
              <p:spPr>
                <a:xfrm>
                  <a:off x="4383206" y="3154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13A6819F-5059-4A27-B59E-4C6F5E0FA848}"/>
                    </a:ext>
                  </a:extLst>
                </p:cNvPr>
                <p:cNvSpPr/>
                <p:nvPr/>
              </p:nvSpPr>
              <p:spPr>
                <a:xfrm>
                  <a:off x="4535606" y="3307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A60E8106-74E8-4AFB-BF99-8A76441188F3}"/>
                    </a:ext>
                  </a:extLst>
                </p:cNvPr>
                <p:cNvSpPr/>
                <p:nvPr/>
              </p:nvSpPr>
              <p:spPr>
                <a:xfrm>
                  <a:off x="4688006" y="3459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F8601707-4DB2-4F66-8779-B2A6DE714ABB}"/>
                    </a:ext>
                  </a:extLst>
                </p:cNvPr>
                <p:cNvSpPr/>
                <p:nvPr/>
              </p:nvSpPr>
              <p:spPr>
                <a:xfrm>
                  <a:off x="4840406" y="36121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DD94F2BC-E220-48A2-AF23-60C380924348}"/>
                    </a:ext>
                  </a:extLst>
                </p:cNvPr>
                <p:cNvSpPr/>
                <p:nvPr/>
              </p:nvSpPr>
              <p:spPr>
                <a:xfrm>
                  <a:off x="4992806" y="3764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09CB48C6-02D4-4D95-ABE6-AA89B15A033A}"/>
                    </a:ext>
                  </a:extLst>
                </p:cNvPr>
                <p:cNvSpPr/>
                <p:nvPr/>
              </p:nvSpPr>
              <p:spPr>
                <a:xfrm>
                  <a:off x="5145206" y="3916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19E5C24F-0DEB-4DA5-BB5E-8AAC0807A3DD}"/>
                    </a:ext>
                  </a:extLst>
                </p:cNvPr>
                <p:cNvSpPr/>
                <p:nvPr/>
              </p:nvSpPr>
              <p:spPr>
                <a:xfrm>
                  <a:off x="5297606" y="4069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E6BA29C0-2BEF-475D-849F-F81A242ECDDA}"/>
                    </a:ext>
                  </a:extLst>
                </p:cNvPr>
                <p:cNvSpPr/>
                <p:nvPr/>
              </p:nvSpPr>
              <p:spPr>
                <a:xfrm>
                  <a:off x="5450006" y="4221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7DDB2C5-2CBD-43AC-BE8D-BC296F637E8C}"/>
                  </a:ext>
                </a:extLst>
              </p:cNvPr>
              <p:cNvSpPr/>
              <p:nvPr/>
            </p:nvSpPr>
            <p:spPr>
              <a:xfrm rot="2701249">
                <a:off x="6261735" y="4026110"/>
                <a:ext cx="109182" cy="10918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A5470A2-9964-4129-B969-4C0E2B63BAE7}"/>
              </a:ext>
            </a:extLst>
          </p:cNvPr>
          <p:cNvGrpSpPr/>
          <p:nvPr/>
        </p:nvGrpSpPr>
        <p:grpSpPr>
          <a:xfrm>
            <a:off x="-1484804" y="1772500"/>
            <a:ext cx="996287" cy="2848118"/>
            <a:chOff x="5650172" y="1218061"/>
            <a:chExt cx="1328383" cy="3797491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8AC2AE70-858C-4C3C-9FB0-D3EDD217E5E7}"/>
                </a:ext>
              </a:extLst>
            </p:cNvPr>
            <p:cNvSpPr/>
            <p:nvPr/>
          </p:nvSpPr>
          <p:spPr>
            <a:xfrm rot="17994592">
              <a:off x="5950423" y="4135271"/>
              <a:ext cx="914400" cy="84616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27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13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9C7E809-0A3E-48F8-8D2C-691ACE0A1EA2}"/>
                </a:ext>
              </a:extLst>
            </p:cNvPr>
            <p:cNvSpPr/>
            <p:nvPr/>
          </p:nvSpPr>
          <p:spPr>
            <a:xfrm>
              <a:off x="5937525" y="1218061"/>
              <a:ext cx="818117" cy="815454"/>
            </a:xfrm>
            <a:custGeom>
              <a:avLst/>
              <a:gdLst>
                <a:gd name="connsiteX0" fmla="*/ 304051 w 622499"/>
                <a:gd name="connsiteY0" fmla="*/ 0 h 665330"/>
                <a:gd name="connsiteX1" fmla="*/ 622499 w 622499"/>
                <a:gd name="connsiteY1" fmla="*/ 332665 h 665330"/>
                <a:gd name="connsiteX2" fmla="*/ 304051 w 622499"/>
                <a:gd name="connsiteY2" fmla="*/ 665330 h 665330"/>
                <a:gd name="connsiteX3" fmla="*/ 10628 w 622499"/>
                <a:gd name="connsiteY3" fmla="*/ 462153 h 665330"/>
                <a:gd name="connsiteX4" fmla="*/ 5495 w 622499"/>
                <a:gd name="connsiteY4" fmla="*/ 435591 h 665330"/>
                <a:gd name="connsiteX5" fmla="*/ 179260 w 622499"/>
                <a:gd name="connsiteY5" fmla="*/ 435591 h 665330"/>
                <a:gd name="connsiteX6" fmla="*/ 191463 w 622499"/>
                <a:gd name="connsiteY6" fmla="*/ 455307 h 665330"/>
                <a:gd name="connsiteX7" fmla="*/ 304051 w 622499"/>
                <a:gd name="connsiteY7" fmla="*/ 506106 h 665330"/>
                <a:gd name="connsiteX8" fmla="*/ 463275 w 622499"/>
                <a:gd name="connsiteY8" fmla="*/ 332665 h 665330"/>
                <a:gd name="connsiteX9" fmla="*/ 304051 w 622499"/>
                <a:gd name="connsiteY9" fmla="*/ 159224 h 665330"/>
                <a:gd name="connsiteX10" fmla="*/ 191463 w 622499"/>
                <a:gd name="connsiteY10" fmla="*/ 210024 h 665330"/>
                <a:gd name="connsiteX11" fmla="*/ 161663 w 622499"/>
                <a:gd name="connsiteY11" fmla="*/ 258170 h 665330"/>
                <a:gd name="connsiteX12" fmla="*/ 0 w 622499"/>
                <a:gd name="connsiteY12" fmla="*/ 258170 h 665330"/>
                <a:gd name="connsiteX13" fmla="*/ 10628 w 622499"/>
                <a:gd name="connsiteY13" fmla="*/ 203177 h 665330"/>
                <a:gd name="connsiteX14" fmla="*/ 304051 w 622499"/>
                <a:gd name="connsiteY14" fmla="*/ 0 h 66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2499" h="665330">
                  <a:moveTo>
                    <a:pt x="304051" y="0"/>
                  </a:moveTo>
                  <a:cubicBezTo>
                    <a:pt x="479925" y="0"/>
                    <a:pt x="622499" y="148939"/>
                    <a:pt x="622499" y="332665"/>
                  </a:cubicBezTo>
                  <a:cubicBezTo>
                    <a:pt x="622499" y="516391"/>
                    <a:pt x="479925" y="665330"/>
                    <a:pt x="304051" y="665330"/>
                  </a:cubicBezTo>
                  <a:cubicBezTo>
                    <a:pt x="172146" y="665330"/>
                    <a:pt x="58972" y="581552"/>
                    <a:pt x="10628" y="462153"/>
                  </a:cubicBezTo>
                  <a:lnTo>
                    <a:pt x="5495" y="435591"/>
                  </a:lnTo>
                  <a:lnTo>
                    <a:pt x="179260" y="435591"/>
                  </a:lnTo>
                  <a:lnTo>
                    <a:pt x="191463" y="455307"/>
                  </a:lnTo>
                  <a:cubicBezTo>
                    <a:pt x="220277" y="486693"/>
                    <a:pt x="260083" y="506106"/>
                    <a:pt x="304051" y="506106"/>
                  </a:cubicBezTo>
                  <a:cubicBezTo>
                    <a:pt x="391988" y="506106"/>
                    <a:pt x="463275" y="428454"/>
                    <a:pt x="463275" y="332665"/>
                  </a:cubicBezTo>
                  <a:cubicBezTo>
                    <a:pt x="463275" y="236876"/>
                    <a:pt x="391988" y="159224"/>
                    <a:pt x="304051" y="159224"/>
                  </a:cubicBezTo>
                  <a:cubicBezTo>
                    <a:pt x="260083" y="159224"/>
                    <a:pt x="220277" y="178637"/>
                    <a:pt x="191463" y="210024"/>
                  </a:cubicBezTo>
                  <a:lnTo>
                    <a:pt x="161663" y="258170"/>
                  </a:lnTo>
                  <a:lnTo>
                    <a:pt x="0" y="258170"/>
                  </a:lnTo>
                  <a:lnTo>
                    <a:pt x="10628" y="203177"/>
                  </a:lnTo>
                  <a:cubicBezTo>
                    <a:pt x="58972" y="83778"/>
                    <a:pt x="172146" y="0"/>
                    <a:pt x="30405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B106F87C-3BA3-4BF9-A980-DC3562080F87}"/>
                </a:ext>
              </a:extLst>
            </p:cNvPr>
            <p:cNvGrpSpPr/>
            <p:nvPr/>
          </p:nvGrpSpPr>
          <p:grpSpPr>
            <a:xfrm>
              <a:off x="5650172" y="2333766"/>
              <a:ext cx="1328383" cy="1801527"/>
              <a:chOff x="5650172" y="2333766"/>
              <a:chExt cx="1328383" cy="1801527"/>
            </a:xfrm>
            <a:solidFill>
              <a:srgbClr val="C00000"/>
            </a:solidFill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B96D389E-7BA3-4626-A577-6617EC5356B1}"/>
                  </a:ext>
                </a:extLst>
              </p:cNvPr>
              <p:cNvGrpSpPr/>
              <p:nvPr/>
            </p:nvGrpSpPr>
            <p:grpSpPr>
              <a:xfrm rot="2701249">
                <a:off x="5650173" y="2333765"/>
                <a:ext cx="1328382" cy="1328383"/>
                <a:chOff x="4230806" y="3002506"/>
                <a:chExt cx="1328382" cy="1328383"/>
              </a:xfrm>
              <a:grpFill/>
            </p:grpSpPr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E21A3E6B-6531-4CF0-AC66-A5EA4A44AB97}"/>
                    </a:ext>
                  </a:extLst>
                </p:cNvPr>
                <p:cNvSpPr/>
                <p:nvPr/>
              </p:nvSpPr>
              <p:spPr>
                <a:xfrm>
                  <a:off x="4230806" y="3002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D60F48B5-4566-40A7-B76A-F0DF9A370324}"/>
                    </a:ext>
                  </a:extLst>
                </p:cNvPr>
                <p:cNvSpPr/>
                <p:nvPr/>
              </p:nvSpPr>
              <p:spPr>
                <a:xfrm>
                  <a:off x="4383206" y="3154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3709F8CC-9F65-4C23-A943-10C9D2243E13}"/>
                    </a:ext>
                  </a:extLst>
                </p:cNvPr>
                <p:cNvSpPr/>
                <p:nvPr/>
              </p:nvSpPr>
              <p:spPr>
                <a:xfrm>
                  <a:off x="4535606" y="3307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DB1E0992-1011-4E14-A26D-F8C91416D0F2}"/>
                    </a:ext>
                  </a:extLst>
                </p:cNvPr>
                <p:cNvSpPr/>
                <p:nvPr/>
              </p:nvSpPr>
              <p:spPr>
                <a:xfrm>
                  <a:off x="4688006" y="3459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B4AD8E55-FB85-4C4C-B31F-9408BA833C49}"/>
                    </a:ext>
                  </a:extLst>
                </p:cNvPr>
                <p:cNvSpPr/>
                <p:nvPr/>
              </p:nvSpPr>
              <p:spPr>
                <a:xfrm>
                  <a:off x="4840406" y="36121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63A33928-30F5-4A3E-A3E3-FF07236A5EDC}"/>
                    </a:ext>
                  </a:extLst>
                </p:cNvPr>
                <p:cNvSpPr/>
                <p:nvPr/>
              </p:nvSpPr>
              <p:spPr>
                <a:xfrm>
                  <a:off x="4992806" y="3764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70C0A884-F2AD-4BAC-A068-3A1841EC1F48}"/>
                    </a:ext>
                  </a:extLst>
                </p:cNvPr>
                <p:cNvSpPr/>
                <p:nvPr/>
              </p:nvSpPr>
              <p:spPr>
                <a:xfrm>
                  <a:off x="5145206" y="3916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15B9FD3F-27A0-424B-8027-ADBC2CE9E276}"/>
                    </a:ext>
                  </a:extLst>
                </p:cNvPr>
                <p:cNvSpPr/>
                <p:nvPr/>
              </p:nvSpPr>
              <p:spPr>
                <a:xfrm>
                  <a:off x="5297606" y="4069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C2E8353B-0DB4-440D-ABCD-6E30EF2273C8}"/>
                    </a:ext>
                  </a:extLst>
                </p:cNvPr>
                <p:cNvSpPr/>
                <p:nvPr/>
              </p:nvSpPr>
              <p:spPr>
                <a:xfrm>
                  <a:off x="5450006" y="4221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21A62679-152F-4C9F-9C24-CB3AB480E0AF}"/>
                  </a:ext>
                </a:extLst>
              </p:cNvPr>
              <p:cNvSpPr/>
              <p:nvPr/>
            </p:nvSpPr>
            <p:spPr>
              <a:xfrm rot="2701249">
                <a:off x="6261735" y="4026110"/>
                <a:ext cx="109182" cy="10918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D82894C-9895-4BE2-8DF0-D994D5590B8B}"/>
              </a:ext>
            </a:extLst>
          </p:cNvPr>
          <p:cNvGrpSpPr/>
          <p:nvPr/>
        </p:nvGrpSpPr>
        <p:grpSpPr>
          <a:xfrm>
            <a:off x="-2074109" y="1763968"/>
            <a:ext cx="996287" cy="2848118"/>
            <a:chOff x="5650172" y="1218061"/>
            <a:chExt cx="1328383" cy="3797491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2A55B2DE-3328-4917-9100-407225A96C89}"/>
                </a:ext>
              </a:extLst>
            </p:cNvPr>
            <p:cNvSpPr/>
            <p:nvPr/>
          </p:nvSpPr>
          <p:spPr>
            <a:xfrm rot="17994592">
              <a:off x="5950423" y="4135271"/>
              <a:ext cx="914400" cy="84616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7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7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7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endParaRPr lang="en-US" sz="13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13395C-C535-42A9-901E-0A99973274AE}"/>
                </a:ext>
              </a:extLst>
            </p:cNvPr>
            <p:cNvSpPr/>
            <p:nvPr/>
          </p:nvSpPr>
          <p:spPr>
            <a:xfrm>
              <a:off x="5937525" y="1218061"/>
              <a:ext cx="818117" cy="815454"/>
            </a:xfrm>
            <a:custGeom>
              <a:avLst/>
              <a:gdLst>
                <a:gd name="connsiteX0" fmla="*/ 304051 w 622499"/>
                <a:gd name="connsiteY0" fmla="*/ 0 h 665330"/>
                <a:gd name="connsiteX1" fmla="*/ 622499 w 622499"/>
                <a:gd name="connsiteY1" fmla="*/ 332665 h 665330"/>
                <a:gd name="connsiteX2" fmla="*/ 304051 w 622499"/>
                <a:gd name="connsiteY2" fmla="*/ 665330 h 665330"/>
                <a:gd name="connsiteX3" fmla="*/ 10628 w 622499"/>
                <a:gd name="connsiteY3" fmla="*/ 462153 h 665330"/>
                <a:gd name="connsiteX4" fmla="*/ 5495 w 622499"/>
                <a:gd name="connsiteY4" fmla="*/ 435591 h 665330"/>
                <a:gd name="connsiteX5" fmla="*/ 179260 w 622499"/>
                <a:gd name="connsiteY5" fmla="*/ 435591 h 665330"/>
                <a:gd name="connsiteX6" fmla="*/ 191463 w 622499"/>
                <a:gd name="connsiteY6" fmla="*/ 455307 h 665330"/>
                <a:gd name="connsiteX7" fmla="*/ 304051 w 622499"/>
                <a:gd name="connsiteY7" fmla="*/ 506106 h 665330"/>
                <a:gd name="connsiteX8" fmla="*/ 463275 w 622499"/>
                <a:gd name="connsiteY8" fmla="*/ 332665 h 665330"/>
                <a:gd name="connsiteX9" fmla="*/ 304051 w 622499"/>
                <a:gd name="connsiteY9" fmla="*/ 159224 h 665330"/>
                <a:gd name="connsiteX10" fmla="*/ 191463 w 622499"/>
                <a:gd name="connsiteY10" fmla="*/ 210024 h 665330"/>
                <a:gd name="connsiteX11" fmla="*/ 161663 w 622499"/>
                <a:gd name="connsiteY11" fmla="*/ 258170 h 665330"/>
                <a:gd name="connsiteX12" fmla="*/ 0 w 622499"/>
                <a:gd name="connsiteY12" fmla="*/ 258170 h 665330"/>
                <a:gd name="connsiteX13" fmla="*/ 10628 w 622499"/>
                <a:gd name="connsiteY13" fmla="*/ 203177 h 665330"/>
                <a:gd name="connsiteX14" fmla="*/ 304051 w 622499"/>
                <a:gd name="connsiteY14" fmla="*/ 0 h 66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2499" h="665330">
                  <a:moveTo>
                    <a:pt x="304051" y="0"/>
                  </a:moveTo>
                  <a:cubicBezTo>
                    <a:pt x="479925" y="0"/>
                    <a:pt x="622499" y="148939"/>
                    <a:pt x="622499" y="332665"/>
                  </a:cubicBezTo>
                  <a:cubicBezTo>
                    <a:pt x="622499" y="516391"/>
                    <a:pt x="479925" y="665330"/>
                    <a:pt x="304051" y="665330"/>
                  </a:cubicBezTo>
                  <a:cubicBezTo>
                    <a:pt x="172146" y="665330"/>
                    <a:pt x="58972" y="581552"/>
                    <a:pt x="10628" y="462153"/>
                  </a:cubicBezTo>
                  <a:lnTo>
                    <a:pt x="5495" y="435591"/>
                  </a:lnTo>
                  <a:lnTo>
                    <a:pt x="179260" y="435591"/>
                  </a:lnTo>
                  <a:lnTo>
                    <a:pt x="191463" y="455307"/>
                  </a:lnTo>
                  <a:cubicBezTo>
                    <a:pt x="220277" y="486693"/>
                    <a:pt x="260083" y="506106"/>
                    <a:pt x="304051" y="506106"/>
                  </a:cubicBezTo>
                  <a:cubicBezTo>
                    <a:pt x="391988" y="506106"/>
                    <a:pt x="463275" y="428454"/>
                    <a:pt x="463275" y="332665"/>
                  </a:cubicBezTo>
                  <a:cubicBezTo>
                    <a:pt x="463275" y="236876"/>
                    <a:pt x="391988" y="159224"/>
                    <a:pt x="304051" y="159224"/>
                  </a:cubicBezTo>
                  <a:cubicBezTo>
                    <a:pt x="260083" y="159224"/>
                    <a:pt x="220277" y="178637"/>
                    <a:pt x="191463" y="210024"/>
                  </a:cubicBezTo>
                  <a:lnTo>
                    <a:pt x="161663" y="258170"/>
                  </a:lnTo>
                  <a:lnTo>
                    <a:pt x="0" y="258170"/>
                  </a:lnTo>
                  <a:lnTo>
                    <a:pt x="10628" y="203177"/>
                  </a:lnTo>
                  <a:cubicBezTo>
                    <a:pt x="58972" y="83778"/>
                    <a:pt x="172146" y="0"/>
                    <a:pt x="30405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C7FB92D-35D6-4A8E-A6DB-A38620BF1039}"/>
                </a:ext>
              </a:extLst>
            </p:cNvPr>
            <p:cNvGrpSpPr/>
            <p:nvPr/>
          </p:nvGrpSpPr>
          <p:grpSpPr>
            <a:xfrm>
              <a:off x="5650172" y="2333766"/>
              <a:ext cx="1328383" cy="1801527"/>
              <a:chOff x="5650172" y="2333766"/>
              <a:chExt cx="1328383" cy="1801527"/>
            </a:xfrm>
            <a:solidFill>
              <a:srgbClr val="C00000"/>
            </a:solidFill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2F29E791-4EEB-449A-8008-C3845E2B57AF}"/>
                  </a:ext>
                </a:extLst>
              </p:cNvPr>
              <p:cNvGrpSpPr/>
              <p:nvPr/>
            </p:nvGrpSpPr>
            <p:grpSpPr>
              <a:xfrm rot="2701249">
                <a:off x="5650173" y="2333765"/>
                <a:ext cx="1328382" cy="1328383"/>
                <a:chOff x="4230806" y="3002506"/>
                <a:chExt cx="1328382" cy="1328383"/>
              </a:xfrm>
              <a:grpFill/>
            </p:grpSpPr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6D2EA945-E0D5-45C9-9D9D-452C58CCC593}"/>
                    </a:ext>
                  </a:extLst>
                </p:cNvPr>
                <p:cNvSpPr/>
                <p:nvPr/>
              </p:nvSpPr>
              <p:spPr>
                <a:xfrm>
                  <a:off x="4230806" y="3002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27842673-5563-4C06-A502-3F2432F19597}"/>
                    </a:ext>
                  </a:extLst>
                </p:cNvPr>
                <p:cNvSpPr/>
                <p:nvPr/>
              </p:nvSpPr>
              <p:spPr>
                <a:xfrm>
                  <a:off x="4383206" y="3154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CB525795-9B88-4F5E-89A2-FDA2936C3DF9}"/>
                    </a:ext>
                  </a:extLst>
                </p:cNvPr>
                <p:cNvSpPr/>
                <p:nvPr/>
              </p:nvSpPr>
              <p:spPr>
                <a:xfrm>
                  <a:off x="4535606" y="3307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8D6A2E4A-1858-447E-8AE2-400A33BA3441}"/>
                    </a:ext>
                  </a:extLst>
                </p:cNvPr>
                <p:cNvSpPr/>
                <p:nvPr/>
              </p:nvSpPr>
              <p:spPr>
                <a:xfrm>
                  <a:off x="4688006" y="3459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45848C5B-6CFF-4BFD-B9E0-963B8116DFA3}"/>
                    </a:ext>
                  </a:extLst>
                </p:cNvPr>
                <p:cNvSpPr/>
                <p:nvPr/>
              </p:nvSpPr>
              <p:spPr>
                <a:xfrm>
                  <a:off x="4840406" y="36121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4D53371E-6650-4B2C-A8A3-2C75631F3358}"/>
                    </a:ext>
                  </a:extLst>
                </p:cNvPr>
                <p:cNvSpPr/>
                <p:nvPr/>
              </p:nvSpPr>
              <p:spPr>
                <a:xfrm>
                  <a:off x="4992806" y="3764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5CF55FF7-72F8-42BD-982F-5194A1714EDF}"/>
                    </a:ext>
                  </a:extLst>
                </p:cNvPr>
                <p:cNvSpPr/>
                <p:nvPr/>
              </p:nvSpPr>
              <p:spPr>
                <a:xfrm>
                  <a:off x="5145206" y="3916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60551F8D-4E03-43DB-A6CE-CFAE9CCB98F1}"/>
                    </a:ext>
                  </a:extLst>
                </p:cNvPr>
                <p:cNvSpPr/>
                <p:nvPr/>
              </p:nvSpPr>
              <p:spPr>
                <a:xfrm>
                  <a:off x="5297606" y="4069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B6271F6B-819F-4C12-AF66-2EA0BAD8F493}"/>
                    </a:ext>
                  </a:extLst>
                </p:cNvPr>
                <p:cNvSpPr/>
                <p:nvPr/>
              </p:nvSpPr>
              <p:spPr>
                <a:xfrm>
                  <a:off x="5450006" y="4221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7A8FC891-A917-465C-BE1D-4E0159F649E9}"/>
                  </a:ext>
                </a:extLst>
              </p:cNvPr>
              <p:cNvSpPr/>
              <p:nvPr/>
            </p:nvSpPr>
            <p:spPr>
              <a:xfrm rot="2701249">
                <a:off x="6261735" y="4026110"/>
                <a:ext cx="109182" cy="10918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AD1E61E-5E06-4EE6-A9E4-1BD746B3FD9D}"/>
              </a:ext>
            </a:extLst>
          </p:cNvPr>
          <p:cNvGrpSpPr/>
          <p:nvPr/>
        </p:nvGrpSpPr>
        <p:grpSpPr>
          <a:xfrm>
            <a:off x="-2592851" y="1762208"/>
            <a:ext cx="996287" cy="2841875"/>
            <a:chOff x="5650172" y="1218061"/>
            <a:chExt cx="1328383" cy="3789167"/>
          </a:xfrm>
        </p:grpSpPr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AB6936A5-1B0E-4085-A67F-A6E60E3D0CCE}"/>
                </a:ext>
              </a:extLst>
            </p:cNvPr>
            <p:cNvSpPr/>
            <p:nvPr/>
          </p:nvSpPr>
          <p:spPr>
            <a:xfrm rot="17994592">
              <a:off x="5993356" y="4209499"/>
              <a:ext cx="757753" cy="837706"/>
            </a:xfrm>
            <a:prstGeom prst="round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0F7DBBB-8770-400E-9689-8842903C25D6}"/>
                </a:ext>
              </a:extLst>
            </p:cNvPr>
            <p:cNvSpPr/>
            <p:nvPr/>
          </p:nvSpPr>
          <p:spPr>
            <a:xfrm>
              <a:off x="5937525" y="1218061"/>
              <a:ext cx="818117" cy="815454"/>
            </a:xfrm>
            <a:custGeom>
              <a:avLst/>
              <a:gdLst>
                <a:gd name="connsiteX0" fmla="*/ 304051 w 622499"/>
                <a:gd name="connsiteY0" fmla="*/ 0 h 665330"/>
                <a:gd name="connsiteX1" fmla="*/ 622499 w 622499"/>
                <a:gd name="connsiteY1" fmla="*/ 332665 h 665330"/>
                <a:gd name="connsiteX2" fmla="*/ 304051 w 622499"/>
                <a:gd name="connsiteY2" fmla="*/ 665330 h 665330"/>
                <a:gd name="connsiteX3" fmla="*/ 10628 w 622499"/>
                <a:gd name="connsiteY3" fmla="*/ 462153 h 665330"/>
                <a:gd name="connsiteX4" fmla="*/ 5495 w 622499"/>
                <a:gd name="connsiteY4" fmla="*/ 435591 h 665330"/>
                <a:gd name="connsiteX5" fmla="*/ 179260 w 622499"/>
                <a:gd name="connsiteY5" fmla="*/ 435591 h 665330"/>
                <a:gd name="connsiteX6" fmla="*/ 191463 w 622499"/>
                <a:gd name="connsiteY6" fmla="*/ 455307 h 665330"/>
                <a:gd name="connsiteX7" fmla="*/ 304051 w 622499"/>
                <a:gd name="connsiteY7" fmla="*/ 506106 h 665330"/>
                <a:gd name="connsiteX8" fmla="*/ 463275 w 622499"/>
                <a:gd name="connsiteY8" fmla="*/ 332665 h 665330"/>
                <a:gd name="connsiteX9" fmla="*/ 304051 w 622499"/>
                <a:gd name="connsiteY9" fmla="*/ 159224 h 665330"/>
                <a:gd name="connsiteX10" fmla="*/ 191463 w 622499"/>
                <a:gd name="connsiteY10" fmla="*/ 210024 h 665330"/>
                <a:gd name="connsiteX11" fmla="*/ 161663 w 622499"/>
                <a:gd name="connsiteY11" fmla="*/ 258170 h 665330"/>
                <a:gd name="connsiteX12" fmla="*/ 0 w 622499"/>
                <a:gd name="connsiteY12" fmla="*/ 258170 h 665330"/>
                <a:gd name="connsiteX13" fmla="*/ 10628 w 622499"/>
                <a:gd name="connsiteY13" fmla="*/ 203177 h 665330"/>
                <a:gd name="connsiteX14" fmla="*/ 304051 w 622499"/>
                <a:gd name="connsiteY14" fmla="*/ 0 h 66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2499" h="665330">
                  <a:moveTo>
                    <a:pt x="304051" y="0"/>
                  </a:moveTo>
                  <a:cubicBezTo>
                    <a:pt x="479925" y="0"/>
                    <a:pt x="622499" y="148939"/>
                    <a:pt x="622499" y="332665"/>
                  </a:cubicBezTo>
                  <a:cubicBezTo>
                    <a:pt x="622499" y="516391"/>
                    <a:pt x="479925" y="665330"/>
                    <a:pt x="304051" y="665330"/>
                  </a:cubicBezTo>
                  <a:cubicBezTo>
                    <a:pt x="172146" y="665330"/>
                    <a:pt x="58972" y="581552"/>
                    <a:pt x="10628" y="462153"/>
                  </a:cubicBezTo>
                  <a:lnTo>
                    <a:pt x="5495" y="435591"/>
                  </a:lnTo>
                  <a:lnTo>
                    <a:pt x="179260" y="435591"/>
                  </a:lnTo>
                  <a:lnTo>
                    <a:pt x="191463" y="455307"/>
                  </a:lnTo>
                  <a:cubicBezTo>
                    <a:pt x="220277" y="486693"/>
                    <a:pt x="260083" y="506106"/>
                    <a:pt x="304051" y="506106"/>
                  </a:cubicBezTo>
                  <a:cubicBezTo>
                    <a:pt x="391988" y="506106"/>
                    <a:pt x="463275" y="428454"/>
                    <a:pt x="463275" y="332665"/>
                  </a:cubicBezTo>
                  <a:cubicBezTo>
                    <a:pt x="463275" y="236876"/>
                    <a:pt x="391988" y="159224"/>
                    <a:pt x="304051" y="159224"/>
                  </a:cubicBezTo>
                  <a:cubicBezTo>
                    <a:pt x="260083" y="159224"/>
                    <a:pt x="220277" y="178637"/>
                    <a:pt x="191463" y="210024"/>
                  </a:cubicBezTo>
                  <a:lnTo>
                    <a:pt x="161663" y="258170"/>
                  </a:lnTo>
                  <a:lnTo>
                    <a:pt x="0" y="258170"/>
                  </a:lnTo>
                  <a:lnTo>
                    <a:pt x="10628" y="203177"/>
                  </a:lnTo>
                  <a:cubicBezTo>
                    <a:pt x="58972" y="83778"/>
                    <a:pt x="172146" y="0"/>
                    <a:pt x="30405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B112347-C702-4632-89EE-B4EDF033B118}"/>
                </a:ext>
              </a:extLst>
            </p:cNvPr>
            <p:cNvGrpSpPr/>
            <p:nvPr/>
          </p:nvGrpSpPr>
          <p:grpSpPr>
            <a:xfrm>
              <a:off x="5650172" y="2333766"/>
              <a:ext cx="1328383" cy="1801527"/>
              <a:chOff x="5650172" y="2333766"/>
              <a:chExt cx="1328383" cy="1801527"/>
            </a:xfrm>
            <a:solidFill>
              <a:srgbClr val="C00000"/>
            </a:solidFill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B8195803-E05B-4574-A8AC-591746C0F269}"/>
                  </a:ext>
                </a:extLst>
              </p:cNvPr>
              <p:cNvGrpSpPr/>
              <p:nvPr/>
            </p:nvGrpSpPr>
            <p:grpSpPr>
              <a:xfrm rot="2701249">
                <a:off x="5650173" y="2333765"/>
                <a:ext cx="1328382" cy="1328383"/>
                <a:chOff x="4230806" y="3002506"/>
                <a:chExt cx="1328382" cy="1328383"/>
              </a:xfrm>
              <a:grpFill/>
            </p:grpSpPr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F2DDA146-BBA5-4109-A3E7-FB80B8BE0F59}"/>
                    </a:ext>
                  </a:extLst>
                </p:cNvPr>
                <p:cNvSpPr/>
                <p:nvPr/>
              </p:nvSpPr>
              <p:spPr>
                <a:xfrm>
                  <a:off x="4230806" y="3002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340D23AD-7EF1-4D77-8DE1-D4B7D2B142AE}"/>
                    </a:ext>
                  </a:extLst>
                </p:cNvPr>
                <p:cNvSpPr/>
                <p:nvPr/>
              </p:nvSpPr>
              <p:spPr>
                <a:xfrm>
                  <a:off x="4383206" y="3154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A5FF12DD-9410-46CF-A7D0-A40A306E2005}"/>
                    </a:ext>
                  </a:extLst>
                </p:cNvPr>
                <p:cNvSpPr/>
                <p:nvPr/>
              </p:nvSpPr>
              <p:spPr>
                <a:xfrm>
                  <a:off x="4535606" y="3307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2D7AB19B-15E3-40F4-A289-37CC5E320E3F}"/>
                    </a:ext>
                  </a:extLst>
                </p:cNvPr>
                <p:cNvSpPr/>
                <p:nvPr/>
              </p:nvSpPr>
              <p:spPr>
                <a:xfrm>
                  <a:off x="4688006" y="3459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2EC1DB5C-A76C-4AD6-8C7B-A1058D4955A5}"/>
                    </a:ext>
                  </a:extLst>
                </p:cNvPr>
                <p:cNvSpPr/>
                <p:nvPr/>
              </p:nvSpPr>
              <p:spPr>
                <a:xfrm>
                  <a:off x="4840406" y="36121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19B42FC2-F739-4590-91D9-7661E3F75140}"/>
                    </a:ext>
                  </a:extLst>
                </p:cNvPr>
                <p:cNvSpPr/>
                <p:nvPr/>
              </p:nvSpPr>
              <p:spPr>
                <a:xfrm>
                  <a:off x="4992806" y="3764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A808A2B6-3387-4E6D-A035-6FF6AABD753F}"/>
                    </a:ext>
                  </a:extLst>
                </p:cNvPr>
                <p:cNvSpPr/>
                <p:nvPr/>
              </p:nvSpPr>
              <p:spPr>
                <a:xfrm>
                  <a:off x="5145206" y="3916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CE3AB3B5-C23C-40D6-9F34-CE2F448EB875}"/>
                    </a:ext>
                  </a:extLst>
                </p:cNvPr>
                <p:cNvSpPr/>
                <p:nvPr/>
              </p:nvSpPr>
              <p:spPr>
                <a:xfrm>
                  <a:off x="5297606" y="4069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9A2371F2-1683-4F90-BEE3-8B4FC99F117B}"/>
                    </a:ext>
                  </a:extLst>
                </p:cNvPr>
                <p:cNvSpPr/>
                <p:nvPr/>
              </p:nvSpPr>
              <p:spPr>
                <a:xfrm>
                  <a:off x="5450006" y="4221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56D98841-820D-4C4D-B33B-BB594E04B7B9}"/>
                  </a:ext>
                </a:extLst>
              </p:cNvPr>
              <p:cNvSpPr/>
              <p:nvPr/>
            </p:nvSpPr>
            <p:spPr>
              <a:xfrm rot="2701249">
                <a:off x="6261735" y="4026110"/>
                <a:ext cx="109182" cy="10918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6767C6B-205D-4110-8C77-45C0DF949B13}"/>
              </a:ext>
            </a:extLst>
          </p:cNvPr>
          <p:cNvSpPr txBox="1"/>
          <p:nvPr/>
        </p:nvSpPr>
        <p:spPr>
          <a:xfrm>
            <a:off x="320348" y="3146868"/>
            <a:ext cx="3907047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40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ctr"/>
            <a:r>
              <a:rPr lang="en-US" sz="40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মঞ্জু</a:t>
            </a:r>
            <a:r>
              <a:rPr lang="en-US" sz="40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কান্তি</a:t>
            </a:r>
            <a:r>
              <a:rPr lang="en-US" sz="40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endParaRPr lang="en-US" sz="405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সোনাগাজী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ফেনি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53615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80443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21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25E-6 -1.11111E-6 L 0.77891 -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45" y="-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2.5E-6 -1.11111E-6 L 0.76406 -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-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4.375E-6 -7.40741E-7 L 0.73633 -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0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3.54167E-6 -3.33333E-6 L 0.68998 0.003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9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0">
              <a:scrgbClr r="0" g="0" b="0"/>
            </a:gs>
            <a:gs pos="3000">
              <a:schemeClr val="accent1">
                <a:lumMod val="97000"/>
                <a:lumOff val="3000"/>
              </a:schemeClr>
            </a:gs>
            <a:gs pos="19469">
              <a:srgbClr val="92D050"/>
            </a:gs>
            <a:gs pos="13000">
              <a:srgbClr val="92D050"/>
            </a:gs>
            <a:gs pos="1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143000"/>
            <a:ext cx="5715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 প্রথম </a:t>
            </a:r>
          </a:p>
          <a:p>
            <a:pPr algn="ctr"/>
            <a:r>
              <a:rPr lang="bn-BD" sz="4000" b="1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প্রাথমিক গণিত </a:t>
            </a:r>
          </a:p>
          <a:p>
            <a:pPr algn="ctr"/>
            <a:r>
              <a:rPr lang="bn-BD" sz="4000" b="1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সাধারন পাঠঃ সংখ্যা </a:t>
            </a:r>
          </a:p>
          <a:p>
            <a:pPr algn="ctr"/>
            <a:r>
              <a:rPr lang="bn-BD" sz="4000" b="1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বিশেষ পাঠঃ সংখ্যা প্রতীকঃ ৪,৫,৬ </a:t>
            </a:r>
          </a:p>
          <a:p>
            <a:pPr algn="ctr"/>
            <a:r>
              <a:rPr lang="bn-BD" sz="4000" b="1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তারিখঃ২৪-৩-১৩ ইং </a:t>
            </a:r>
          </a:p>
          <a:p>
            <a:pPr algn="ctr"/>
            <a:r>
              <a:rPr lang="bn-BD" sz="4000" b="1" i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 </a:t>
            </a:r>
            <a:endParaRPr lang="en-US" sz="4000" b="1" i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0">
              <a:scrgbClr r="0" g="0" b="0"/>
            </a:gs>
            <a:gs pos="3000">
              <a:schemeClr val="accent1">
                <a:lumMod val="97000"/>
                <a:lumOff val="3000"/>
              </a:schemeClr>
            </a:gs>
            <a:gs pos="19469">
              <a:srgbClr val="92D050"/>
            </a:gs>
            <a:gs pos="13000">
              <a:srgbClr val="92D050"/>
            </a:gs>
            <a:gs pos="1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914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নিরাপদ পরিবেশ সৃষ্টিঃ </a:t>
            </a:r>
            <a:endParaRPr lang="en-US" sz="48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962400" y="31908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190875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0">
              <a:scrgbClr r="0" g="0" b="0"/>
            </a:gs>
            <a:gs pos="3000">
              <a:schemeClr val="accent1">
                <a:lumMod val="97000"/>
                <a:lumOff val="3000"/>
              </a:schemeClr>
            </a:gs>
            <a:gs pos="19469">
              <a:srgbClr val="92D050"/>
            </a:gs>
            <a:gs pos="13000">
              <a:srgbClr val="92D050"/>
            </a:gs>
            <a:gs pos="1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1143000"/>
            <a:ext cx="5105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b="1" i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</a:p>
          <a:p>
            <a:pPr algn="just"/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8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 </a:t>
            </a:r>
            <a:endParaRPr lang="bn-BD" sz="4000" b="1" i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0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 প্রতীক – ৪,৫,৬ </a:t>
            </a:r>
          </a:p>
          <a:p>
            <a:pPr algn="just"/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54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 – ১২ </a:t>
            </a:r>
            <a:endParaRPr lang="en-US" sz="5400" b="1" i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438400" y="2133600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438400" y="2791968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438400" y="3401568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0">
              <a:scrgbClr r="0" g="0" b="0"/>
            </a:gs>
            <a:gs pos="3000">
              <a:schemeClr val="accent1">
                <a:lumMod val="97000"/>
                <a:lumOff val="3000"/>
              </a:schemeClr>
            </a:gs>
            <a:gs pos="19469">
              <a:srgbClr val="92D050"/>
            </a:gs>
            <a:gs pos="13000">
              <a:srgbClr val="92D050"/>
            </a:gs>
            <a:gs pos="1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90600"/>
            <a:ext cx="6934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শিখন ফলঃ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৪-৬ সংখ্যা গণনা করতে পারবে ।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৪-৬ সংখ্যা প্রতীক চিহ্নিত করতে পারবে ।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4-6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 লিখতে পারবে ।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295400" y="2029968"/>
            <a:ext cx="304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295400" y="2639568"/>
            <a:ext cx="304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295400" y="32766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0">
              <a:scrgbClr r="0" g="0" b="0"/>
            </a:gs>
            <a:gs pos="3000">
              <a:schemeClr val="accent1">
                <a:lumMod val="97000"/>
                <a:lumOff val="3000"/>
              </a:schemeClr>
            </a:gs>
            <a:gs pos="19469">
              <a:srgbClr val="92D050"/>
            </a:gs>
            <a:gs pos="13000">
              <a:srgbClr val="92D050"/>
            </a:gs>
            <a:gs pos="1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219200"/>
            <a:ext cx="3810000" cy="14465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0">
              <a:scrgbClr r="0" g="0" b="0"/>
            </a:gs>
            <a:gs pos="3000">
              <a:schemeClr val="accent1">
                <a:lumMod val="97000"/>
                <a:lumOff val="3000"/>
              </a:schemeClr>
            </a:gs>
            <a:gs pos="19469">
              <a:srgbClr val="92D050"/>
            </a:gs>
            <a:gs pos="13000">
              <a:srgbClr val="92D050"/>
            </a:gs>
            <a:gs pos="1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useCr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219200"/>
            <a:ext cx="1742080" cy="1035015"/>
          </a:xfrm>
          <a:prstGeom prst="rect">
            <a:avLst/>
          </a:prstGeom>
        </p:spPr>
      </p:pic>
      <p:pic>
        <p:nvPicPr>
          <p:cNvPr id="4" name="Picture 3" descr="HouseCr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3868" y="1219200"/>
            <a:ext cx="1710402" cy="1016194"/>
          </a:xfrm>
          <a:prstGeom prst="rect">
            <a:avLst/>
          </a:prstGeom>
        </p:spPr>
      </p:pic>
      <p:pic>
        <p:nvPicPr>
          <p:cNvPr id="5" name="Picture 4" descr="HouseCr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964190"/>
            <a:ext cx="1905000" cy="1131810"/>
          </a:xfrm>
          <a:prstGeom prst="rect">
            <a:avLst/>
          </a:prstGeom>
        </p:spPr>
      </p:pic>
      <p:pic>
        <p:nvPicPr>
          <p:cNvPr id="6" name="Picture 5" descr="HouseCr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4953000"/>
            <a:ext cx="1828800" cy="1086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29718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Cuck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724400"/>
            <a:ext cx="1371600" cy="1371600"/>
          </a:xfrm>
          <a:prstGeom prst="rect">
            <a:avLst/>
          </a:prstGeom>
        </p:spPr>
      </p:pic>
      <p:pic>
        <p:nvPicPr>
          <p:cNvPr id="12" name="Picture 11" descr="Cuck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4648200"/>
            <a:ext cx="1447800" cy="1447800"/>
          </a:xfrm>
          <a:prstGeom prst="rect">
            <a:avLst/>
          </a:prstGeom>
        </p:spPr>
      </p:pic>
      <p:pic>
        <p:nvPicPr>
          <p:cNvPr id="13" name="Picture 12" descr="Cuck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066800"/>
            <a:ext cx="1371600" cy="1371600"/>
          </a:xfrm>
          <a:prstGeom prst="rect">
            <a:avLst/>
          </a:prstGeom>
        </p:spPr>
      </p:pic>
      <p:pic>
        <p:nvPicPr>
          <p:cNvPr id="14" name="Picture 13" descr="Cuck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10668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0">
              <a:scrgbClr r="0" g="0" b="0"/>
            </a:gs>
            <a:gs pos="3000">
              <a:schemeClr val="accent1">
                <a:lumMod val="97000"/>
                <a:lumOff val="3000"/>
              </a:schemeClr>
            </a:gs>
            <a:gs pos="19469">
              <a:srgbClr val="92D050"/>
            </a:gs>
            <a:gs pos="13000">
              <a:srgbClr val="92D050"/>
            </a:gs>
            <a:gs pos="1000">
              <a:srgbClr val="92D05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flipH="1">
            <a:off x="3505200" y="25908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Leaf_1_web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1828800" cy="1371600"/>
          </a:xfrm>
          <a:prstGeom prst="rect">
            <a:avLst/>
          </a:prstGeom>
        </p:spPr>
      </p:pic>
      <p:pic>
        <p:nvPicPr>
          <p:cNvPr id="14" name="Picture 13" descr="Leaf_1_web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81000"/>
            <a:ext cx="1828800" cy="1371600"/>
          </a:xfrm>
          <a:prstGeom prst="rect">
            <a:avLst/>
          </a:prstGeom>
        </p:spPr>
      </p:pic>
      <p:pic>
        <p:nvPicPr>
          <p:cNvPr id="15" name="Picture 14" descr="Leaf_1_web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800600"/>
            <a:ext cx="1828800" cy="1371600"/>
          </a:xfrm>
          <a:prstGeom prst="rect">
            <a:avLst/>
          </a:prstGeom>
        </p:spPr>
      </p:pic>
      <p:pic>
        <p:nvPicPr>
          <p:cNvPr id="16" name="Picture 15" descr="Leaf_1_web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4800600"/>
            <a:ext cx="1828800" cy="1371600"/>
          </a:xfrm>
          <a:prstGeom prst="rect">
            <a:avLst/>
          </a:prstGeom>
        </p:spPr>
      </p:pic>
      <p:pic>
        <p:nvPicPr>
          <p:cNvPr id="17" name="Picture 16" descr="Leaf_1_web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514600"/>
            <a:ext cx="1828800" cy="1371600"/>
          </a:xfrm>
          <a:prstGeom prst="rect">
            <a:avLst/>
          </a:prstGeom>
        </p:spPr>
      </p:pic>
      <p:pic>
        <p:nvPicPr>
          <p:cNvPr id="18" name="Picture 17" descr="1925819_f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152400"/>
            <a:ext cx="2057400" cy="2057400"/>
          </a:xfrm>
          <a:prstGeom prst="rect">
            <a:avLst/>
          </a:prstGeom>
        </p:spPr>
      </p:pic>
      <p:pic>
        <p:nvPicPr>
          <p:cNvPr id="19" name="Picture 18" descr="1925819_f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52400"/>
            <a:ext cx="2057400" cy="2057400"/>
          </a:xfrm>
          <a:prstGeom prst="rect">
            <a:avLst/>
          </a:prstGeom>
        </p:spPr>
      </p:pic>
      <p:pic>
        <p:nvPicPr>
          <p:cNvPr id="20" name="Picture 19" descr="1925819_f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4495800"/>
            <a:ext cx="2057400" cy="2057400"/>
          </a:xfrm>
          <a:prstGeom prst="rect">
            <a:avLst/>
          </a:prstGeom>
        </p:spPr>
      </p:pic>
      <p:pic>
        <p:nvPicPr>
          <p:cNvPr id="21" name="Picture 20" descr="1925819_f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495800"/>
            <a:ext cx="2057400" cy="2057400"/>
          </a:xfrm>
          <a:prstGeom prst="rect">
            <a:avLst/>
          </a:prstGeom>
        </p:spPr>
      </p:pic>
      <p:pic>
        <p:nvPicPr>
          <p:cNvPr id="25" name="Picture 24" descr="1925819_f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286000"/>
            <a:ext cx="2057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161</Words>
  <Application>Microsoft Office PowerPoint</Application>
  <PresentationFormat>On-screen Show (4:3)</PresentationFormat>
  <Paragraphs>44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SHANTA_RANI</dc:creator>
  <cp:lastModifiedBy>USER</cp:lastModifiedBy>
  <cp:revision>152</cp:revision>
  <dcterms:created xsi:type="dcterms:W3CDTF">2006-08-16T00:00:00Z</dcterms:created>
  <dcterms:modified xsi:type="dcterms:W3CDTF">2020-12-19T17:55:10Z</dcterms:modified>
</cp:coreProperties>
</file>