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73" r:id="rId7"/>
    <p:sldId id="260" r:id="rId8"/>
    <p:sldId id="262" r:id="rId9"/>
    <p:sldId id="263" r:id="rId10"/>
    <p:sldId id="274" r:id="rId11"/>
    <p:sldId id="275" r:id="rId12"/>
    <p:sldId id="27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orient="horz" pos="220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2F099-F4EB-4741-8DD1-986A05FFCE8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75D717-DBBA-4962-BAAA-C57BAAC4AC17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 sz="11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DC38BE-C590-4606-ADC3-DDC4B6FFD0D9}" type="parTrans" cxnId="{84E60861-86E2-48DD-8990-310DBEEED617}">
      <dgm:prSet/>
      <dgm:spPr/>
      <dgm:t>
        <a:bodyPr/>
        <a:lstStyle/>
        <a:p>
          <a:endParaRPr lang="en-US"/>
        </a:p>
      </dgm:t>
    </dgm:pt>
    <dgm:pt modelId="{78E8AC1B-27C6-482A-A120-338CCD028C1F}" type="sibTrans" cxnId="{84E60861-86E2-48DD-8990-310DBEEED617}">
      <dgm:prSet/>
      <dgm:spPr/>
      <dgm:t>
        <a:bodyPr/>
        <a:lstStyle/>
        <a:p>
          <a:endParaRPr lang="en-US"/>
        </a:p>
      </dgm:t>
    </dgm:pt>
    <dgm:pt modelId="{B1BBCF24-2AA5-4DB0-8D68-C9ACE20D21F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জন্ম: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১৮৬১খ্রিষ্টাব্দে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র ৭ই মে, ১২৬৮ বঙ্গাব্দের ২৫শে বৈশাখ</a:t>
          </a:r>
          <a:endParaRPr lang="bn-BD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dirty="0"/>
        </a:p>
      </dgm:t>
    </dgm:pt>
    <dgm:pt modelId="{353F0553-291C-4B6B-838F-DD2F9921FA69}" type="parTrans" cxnId="{10E8BA47-2D21-409F-B233-2C9B9DA88F4A}">
      <dgm:prSet/>
      <dgm:spPr/>
      <dgm:t>
        <a:bodyPr/>
        <a:lstStyle/>
        <a:p>
          <a:endParaRPr lang="en-US"/>
        </a:p>
      </dgm:t>
    </dgm:pt>
    <dgm:pt modelId="{43F389A0-01F4-404C-BE7D-A85DAFF24145}" type="sibTrans" cxnId="{10E8BA47-2D21-409F-B233-2C9B9DA88F4A}">
      <dgm:prSet/>
      <dgm:spPr/>
      <dgm:t>
        <a:bodyPr/>
        <a:lstStyle/>
        <a:p>
          <a:endParaRPr lang="en-US"/>
        </a:p>
      </dgm:t>
    </dgm:pt>
    <dgm:pt modelId="{64C54876-CF8D-4BAF-AAD2-FA4DE24ACE8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পরিচিতি: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কবি, দার্শনিক, গীতিকার,সুরকার, শিক্ষাবিদ, চিত্রশিল্পী,নাট্য-প্রযোজক,ও অভিনেতা।</a:t>
          </a:r>
          <a:endParaRPr lang="en-US" dirty="0"/>
        </a:p>
      </dgm:t>
    </dgm:pt>
    <dgm:pt modelId="{941C571E-914B-45CD-9620-BC1F9B073F27}" type="parTrans" cxnId="{8C2FB4BA-4408-4E4C-BE74-BE9DEFFD3028}">
      <dgm:prSet/>
      <dgm:spPr/>
      <dgm:t>
        <a:bodyPr/>
        <a:lstStyle/>
        <a:p>
          <a:endParaRPr lang="en-US"/>
        </a:p>
      </dgm:t>
    </dgm:pt>
    <dgm:pt modelId="{C65338C1-5D7A-4861-AD11-01B1105EBDAC}" type="sibTrans" cxnId="{8C2FB4BA-4408-4E4C-BE74-BE9DEFFD3028}">
      <dgm:prSet/>
      <dgm:spPr/>
      <dgm:t>
        <a:bodyPr/>
        <a:lstStyle/>
        <a:p>
          <a:endParaRPr lang="en-US"/>
        </a:p>
      </dgm:t>
    </dgm:pt>
    <dgm:pt modelId="{E1A1874F-83FD-4D2F-B431-A3FDB594439F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:</a:t>
          </a:r>
        </a:p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কবিতা,সংগীত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ছোটগল্প,উপন্যাস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নাটক,প্রবন্ধ,ভ্রমন কাহিনী,রম্যরচনা।</a:t>
          </a:r>
          <a:endParaRPr lang="en-US" dirty="0"/>
        </a:p>
      </dgm:t>
    </dgm:pt>
    <dgm:pt modelId="{3AF0235E-E49D-425D-A847-C24251D520DC}" type="parTrans" cxnId="{0D56B5BE-E6FE-425E-BC81-79CCBE4CC53B}">
      <dgm:prSet/>
      <dgm:spPr/>
      <dgm:t>
        <a:bodyPr/>
        <a:lstStyle/>
        <a:p>
          <a:endParaRPr lang="en-US"/>
        </a:p>
      </dgm:t>
    </dgm:pt>
    <dgm:pt modelId="{2F4A3285-CD3F-4FDB-A0C2-490F114B296F}" type="sibTrans" cxnId="{0D56B5BE-E6FE-425E-BC81-79CCBE4CC53B}">
      <dgm:prSet/>
      <dgm:spPr/>
      <dgm:t>
        <a:bodyPr/>
        <a:lstStyle/>
        <a:p>
          <a:endParaRPr lang="en-US"/>
        </a:p>
      </dgm:t>
    </dgm:pt>
    <dgm:pt modelId="{B9B13722-DED2-4F14-8C53-99B751307C6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 জাতীয় সংগীত ‘ সোনার বাংলা’ এর রচয়িতা</a:t>
          </a:r>
          <a:endParaRPr lang="en-US" dirty="0"/>
        </a:p>
      </dgm:t>
    </dgm:pt>
    <dgm:pt modelId="{96B04DB4-56EA-465B-920F-BE947E4D5EB3}" type="parTrans" cxnId="{DAFD0E01-AEAF-4ACE-8328-75B86CC65030}">
      <dgm:prSet/>
      <dgm:spPr/>
      <dgm:t>
        <a:bodyPr/>
        <a:lstStyle/>
        <a:p>
          <a:endParaRPr lang="en-US"/>
        </a:p>
      </dgm:t>
    </dgm:pt>
    <dgm:pt modelId="{A629D044-3293-47D4-9BDF-1FDA97F0D565}" type="sibTrans" cxnId="{DAFD0E01-AEAF-4ACE-8328-75B86CC65030}">
      <dgm:prSet/>
      <dgm:spPr/>
      <dgm:t>
        <a:bodyPr/>
        <a:lstStyle/>
        <a:p>
          <a:endParaRPr lang="en-US"/>
        </a:p>
      </dgm:t>
    </dgm:pt>
    <dgm:pt modelId="{C7323823-72BA-4785-9FC3-9C3C81712184}">
      <dgm:prSet custT="1"/>
      <dgm:spPr/>
      <dgm:t>
        <a:bodyPr/>
        <a:lstStyle/>
        <a:p>
          <a:r>
            <a:rPr lang="bn-BD" sz="11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১৯১৩খ্রিষ্টাব্দে ইংরেজিতে অনূদিত ‘গীতাঞ্জালি’ কাব্যের জন্য নোবেল পুরস্কার লাভ করেন।</a:t>
          </a:r>
          <a:endParaRPr lang="en-US" sz="11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CC43DC-1A84-48F7-99A5-BF380C7D7BD2}" type="parTrans" cxnId="{E78D17B0-4CDF-4F46-A5C8-B730EA377433}">
      <dgm:prSet/>
      <dgm:spPr/>
      <dgm:t>
        <a:bodyPr/>
        <a:lstStyle/>
        <a:p>
          <a:endParaRPr lang="en-US"/>
        </a:p>
      </dgm:t>
    </dgm:pt>
    <dgm:pt modelId="{FBCCC321-A2A4-4D1B-9FA7-9DAF63B431F2}" type="sibTrans" cxnId="{E78D17B0-4CDF-4F46-A5C8-B730EA377433}">
      <dgm:prSet/>
      <dgm:spPr/>
      <dgm:t>
        <a:bodyPr/>
        <a:lstStyle/>
        <a:p>
          <a:endParaRPr lang="en-US"/>
        </a:p>
      </dgm:t>
    </dgm:pt>
    <dgm:pt modelId="{3BFAFBC2-E8B5-4C99-A803-E479C98C1ACC}">
      <dgm:prSet/>
      <dgm:spPr/>
      <dgm:t>
        <a:bodyPr/>
        <a:lstStyle/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খ্রিষ্টাব্দের ৭ই আগস্ট,২২শে শ্রাবণ,১৩৪৮ বঙ্গাব্দ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0CE11-A11B-43B1-8BD9-202F800D1E8D}" type="parTrans" cxnId="{B72703E9-CF89-4AA3-9A84-42C2658A0538}">
      <dgm:prSet/>
      <dgm:spPr/>
      <dgm:t>
        <a:bodyPr/>
        <a:lstStyle/>
        <a:p>
          <a:endParaRPr lang="en-US"/>
        </a:p>
      </dgm:t>
    </dgm:pt>
    <dgm:pt modelId="{64A246E6-8141-4D38-980E-1F8720C56D4B}" type="sibTrans" cxnId="{B72703E9-CF89-4AA3-9A84-42C2658A0538}">
      <dgm:prSet/>
      <dgm:spPr/>
      <dgm:t>
        <a:bodyPr/>
        <a:lstStyle/>
        <a:p>
          <a:endParaRPr lang="en-US"/>
        </a:p>
      </dgm:t>
    </dgm:pt>
    <dgm:pt modelId="{63E5C302-8622-4F95-A93D-661B0330FBFD}">
      <dgm:prSet/>
      <dgm:spPr/>
      <dgm:t>
        <a:bodyPr/>
        <a:lstStyle/>
        <a:p>
          <a:endParaRPr lang="en-US"/>
        </a:p>
      </dgm:t>
    </dgm:pt>
    <dgm:pt modelId="{FF9FC71D-7933-43B6-9D08-D00B602A36E5}" type="parTrans" cxnId="{940C7488-1F07-43F5-AC80-9EEBE0ED8A6D}">
      <dgm:prSet/>
      <dgm:spPr/>
      <dgm:t>
        <a:bodyPr/>
        <a:lstStyle/>
        <a:p>
          <a:endParaRPr lang="en-US"/>
        </a:p>
      </dgm:t>
    </dgm:pt>
    <dgm:pt modelId="{9516095D-0318-4AE4-A8AF-594C466A35A8}" type="sibTrans" cxnId="{940C7488-1F07-43F5-AC80-9EEBE0ED8A6D}">
      <dgm:prSet/>
      <dgm:spPr/>
      <dgm:t>
        <a:bodyPr/>
        <a:lstStyle/>
        <a:p>
          <a:endParaRPr lang="en-US"/>
        </a:p>
      </dgm:t>
    </dgm:pt>
    <dgm:pt modelId="{82D385BC-F5AA-497A-A51D-753A50BBEB03}" type="pres">
      <dgm:prSet presAssocID="{36C2F099-F4EB-4741-8DD1-986A05FFCE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FF413C-6059-410A-926D-55D1FDD1C672}" type="pres">
      <dgm:prSet presAssocID="{AE75D717-DBBA-4962-BAAA-C57BAAC4AC17}" presName="centerShape" presStyleLbl="node0" presStyleIdx="0" presStyleCnt="1" custScaleX="73693" custScaleY="81725" custLinFactNeighborX="2669" custLinFactNeighborY="-653"/>
      <dgm:spPr/>
      <dgm:t>
        <a:bodyPr/>
        <a:lstStyle/>
        <a:p>
          <a:endParaRPr lang="en-US"/>
        </a:p>
      </dgm:t>
    </dgm:pt>
    <dgm:pt modelId="{304472A5-9102-4BC9-93C1-A3AE37175916}" type="pres">
      <dgm:prSet presAssocID="{353F0553-291C-4B6B-838F-DD2F9921FA6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EAD4B88-DB48-43C1-B2E4-ABEB9A5AD67D}" type="pres">
      <dgm:prSet presAssocID="{353F0553-291C-4B6B-838F-DD2F9921FA6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5BB77F46-C63C-4228-9B41-87476A1C0A41}" type="pres">
      <dgm:prSet presAssocID="{B1BBCF24-2AA5-4DB0-8D68-C9ACE20D21F5}" presName="node" presStyleLbl="node1" presStyleIdx="0" presStyleCnt="6" custRadScaleRad="99534" custRadScaleInc="3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A6EE-DC16-4737-BA70-AEFC2D90060E}" type="pres">
      <dgm:prSet presAssocID="{941C571E-914B-45CD-9620-BC1F9B073F27}" presName="Name9" presStyleLbl="parChTrans1D2" presStyleIdx="1" presStyleCnt="6"/>
      <dgm:spPr/>
      <dgm:t>
        <a:bodyPr/>
        <a:lstStyle/>
        <a:p>
          <a:endParaRPr lang="en-US"/>
        </a:p>
      </dgm:t>
    </dgm:pt>
    <dgm:pt modelId="{E0D9A21E-1D6F-41E0-8D21-A7E37C974A53}" type="pres">
      <dgm:prSet presAssocID="{941C571E-914B-45CD-9620-BC1F9B073F2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7D3560F-9007-4665-A1DA-9AA9B05C654F}" type="pres">
      <dgm:prSet presAssocID="{64C54876-CF8D-4BAF-AAD2-FA4DE24ACE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48C7E-F8EB-4ED5-BF1F-F17DA4DF5F4A}" type="pres">
      <dgm:prSet presAssocID="{3400CE11-A11B-43B1-8BD9-202F800D1E8D}" presName="Name9" presStyleLbl="parChTrans1D2" presStyleIdx="2" presStyleCnt="6"/>
      <dgm:spPr/>
      <dgm:t>
        <a:bodyPr/>
        <a:lstStyle/>
        <a:p>
          <a:endParaRPr lang="en-US"/>
        </a:p>
      </dgm:t>
    </dgm:pt>
    <dgm:pt modelId="{E594CD33-BBE0-41A5-8F85-E41A5F0C9187}" type="pres">
      <dgm:prSet presAssocID="{3400CE11-A11B-43B1-8BD9-202F800D1E8D}" presName="connTx" presStyleLbl="parChTrans1D2" presStyleIdx="2" presStyleCnt="6"/>
      <dgm:spPr/>
      <dgm:t>
        <a:bodyPr/>
        <a:lstStyle/>
        <a:p>
          <a:endParaRPr lang="en-US"/>
        </a:p>
      </dgm:t>
    </dgm:pt>
    <dgm:pt modelId="{B2289842-C40D-4110-804D-FB50E1685034}" type="pres">
      <dgm:prSet presAssocID="{3BFAFBC2-E8B5-4C99-A803-E479C98C1AC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04C92-C5D6-4B54-A82A-8DF7A365FA23}" type="pres">
      <dgm:prSet presAssocID="{3AF0235E-E49D-425D-A847-C24251D520DC}" presName="Name9" presStyleLbl="parChTrans1D2" presStyleIdx="3" presStyleCnt="6"/>
      <dgm:spPr/>
      <dgm:t>
        <a:bodyPr/>
        <a:lstStyle/>
        <a:p>
          <a:endParaRPr lang="en-US"/>
        </a:p>
      </dgm:t>
    </dgm:pt>
    <dgm:pt modelId="{70A30457-1F65-4BD9-ACAC-AF237C3753E9}" type="pres">
      <dgm:prSet presAssocID="{3AF0235E-E49D-425D-A847-C24251D520D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A7C27E8-7A4C-4A3A-A753-7444A14AC7F9}" type="pres">
      <dgm:prSet presAssocID="{E1A1874F-83FD-4D2F-B431-A3FDB59443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6134A-6300-4D28-93BE-EB0AF4EF56C5}" type="pres">
      <dgm:prSet presAssocID="{96B04DB4-56EA-465B-920F-BE947E4D5EB3}" presName="Name9" presStyleLbl="parChTrans1D2" presStyleIdx="4" presStyleCnt="6"/>
      <dgm:spPr/>
      <dgm:t>
        <a:bodyPr/>
        <a:lstStyle/>
        <a:p>
          <a:endParaRPr lang="en-US"/>
        </a:p>
      </dgm:t>
    </dgm:pt>
    <dgm:pt modelId="{7D7A3F8A-C26B-4DDE-A80F-0EE9E12CC24D}" type="pres">
      <dgm:prSet presAssocID="{96B04DB4-56EA-465B-920F-BE947E4D5EB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CB76EDF-227F-4E25-8FE7-5168BEA3D012}" type="pres">
      <dgm:prSet presAssocID="{B9B13722-DED2-4F14-8C53-99B751307C6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E7F2B-C12B-4F3C-A5DD-7340B6211752}" type="pres">
      <dgm:prSet presAssocID="{67CC43DC-1A84-48F7-99A5-BF380C7D7BD2}" presName="Name9" presStyleLbl="parChTrans1D2" presStyleIdx="5" presStyleCnt="6"/>
      <dgm:spPr/>
      <dgm:t>
        <a:bodyPr/>
        <a:lstStyle/>
        <a:p>
          <a:endParaRPr lang="en-US"/>
        </a:p>
      </dgm:t>
    </dgm:pt>
    <dgm:pt modelId="{CF96DF9E-8142-4928-8AD2-4E1E8E759FEF}" type="pres">
      <dgm:prSet presAssocID="{67CC43DC-1A84-48F7-99A5-BF380C7D7BD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4133E2A-A863-4833-BA2F-A7D7CF3E15DF}" type="pres">
      <dgm:prSet presAssocID="{C7323823-72BA-4785-9FC3-9C3C81712184}" presName="node" presStyleLbl="node1" presStyleIdx="5" presStyleCnt="6" custRadScaleRad="96549" custRadScaleInc="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4F3AF-1D6E-4137-8640-3EA7E33928AD}" type="presOf" srcId="{941C571E-914B-45CD-9620-BC1F9B073F27}" destId="{E0D9A21E-1D6F-41E0-8D21-A7E37C974A53}" srcOrd="1" destOrd="0" presId="urn:microsoft.com/office/officeart/2005/8/layout/radial1"/>
    <dgm:cxn modelId="{EAEF6F86-8172-4C72-BB8B-F4CF8642816F}" type="presOf" srcId="{3400CE11-A11B-43B1-8BD9-202F800D1E8D}" destId="{A9C48C7E-F8EB-4ED5-BF1F-F17DA4DF5F4A}" srcOrd="0" destOrd="0" presId="urn:microsoft.com/office/officeart/2005/8/layout/radial1"/>
    <dgm:cxn modelId="{48317FBE-C0CF-47AC-AE6C-E367B0588282}" type="presOf" srcId="{64C54876-CF8D-4BAF-AAD2-FA4DE24ACE8E}" destId="{77D3560F-9007-4665-A1DA-9AA9B05C654F}" srcOrd="0" destOrd="0" presId="urn:microsoft.com/office/officeart/2005/8/layout/radial1"/>
    <dgm:cxn modelId="{A57FF1F3-71E3-4C5F-BF56-120D7D576A44}" type="presOf" srcId="{AE75D717-DBBA-4962-BAAA-C57BAAC4AC17}" destId="{B3FF413C-6059-410A-926D-55D1FDD1C672}" srcOrd="0" destOrd="0" presId="urn:microsoft.com/office/officeart/2005/8/layout/radial1"/>
    <dgm:cxn modelId="{E78D17B0-4CDF-4F46-A5C8-B730EA377433}" srcId="{AE75D717-DBBA-4962-BAAA-C57BAAC4AC17}" destId="{C7323823-72BA-4785-9FC3-9C3C81712184}" srcOrd="5" destOrd="0" parTransId="{67CC43DC-1A84-48F7-99A5-BF380C7D7BD2}" sibTransId="{FBCCC321-A2A4-4D1B-9FA7-9DAF63B431F2}"/>
    <dgm:cxn modelId="{0C184CBD-F80E-4774-943A-23394A34D10C}" type="presOf" srcId="{67CC43DC-1A84-48F7-99A5-BF380C7D7BD2}" destId="{A9FE7F2B-C12B-4F3C-A5DD-7340B6211752}" srcOrd="0" destOrd="0" presId="urn:microsoft.com/office/officeart/2005/8/layout/radial1"/>
    <dgm:cxn modelId="{940C7488-1F07-43F5-AC80-9EEBE0ED8A6D}" srcId="{36C2F099-F4EB-4741-8DD1-986A05FFCE8C}" destId="{63E5C302-8622-4F95-A93D-661B0330FBFD}" srcOrd="1" destOrd="0" parTransId="{FF9FC71D-7933-43B6-9D08-D00B602A36E5}" sibTransId="{9516095D-0318-4AE4-A8AF-594C466A35A8}"/>
    <dgm:cxn modelId="{7F78427B-0066-4E3A-819B-DE5962DE4D7E}" type="presOf" srcId="{353F0553-291C-4B6B-838F-DD2F9921FA69}" destId="{CEAD4B88-DB48-43C1-B2E4-ABEB9A5AD67D}" srcOrd="1" destOrd="0" presId="urn:microsoft.com/office/officeart/2005/8/layout/radial1"/>
    <dgm:cxn modelId="{08AF9E56-9D00-4C2D-9BDC-4DDBC3B2DF35}" type="presOf" srcId="{C7323823-72BA-4785-9FC3-9C3C81712184}" destId="{A4133E2A-A863-4833-BA2F-A7D7CF3E15DF}" srcOrd="0" destOrd="0" presId="urn:microsoft.com/office/officeart/2005/8/layout/radial1"/>
    <dgm:cxn modelId="{A2ACB1C9-9AD7-4EDF-867B-8D770FBEE059}" type="presOf" srcId="{3400CE11-A11B-43B1-8BD9-202F800D1E8D}" destId="{E594CD33-BBE0-41A5-8F85-E41A5F0C9187}" srcOrd="1" destOrd="0" presId="urn:microsoft.com/office/officeart/2005/8/layout/radial1"/>
    <dgm:cxn modelId="{5D4A7FAB-1C73-4743-A857-77D1CE7EA0CF}" type="presOf" srcId="{B9B13722-DED2-4F14-8C53-99B751307C67}" destId="{6CB76EDF-227F-4E25-8FE7-5168BEA3D012}" srcOrd="0" destOrd="0" presId="urn:microsoft.com/office/officeart/2005/8/layout/radial1"/>
    <dgm:cxn modelId="{B72703E9-CF89-4AA3-9A84-42C2658A0538}" srcId="{AE75D717-DBBA-4962-BAAA-C57BAAC4AC17}" destId="{3BFAFBC2-E8B5-4C99-A803-E479C98C1ACC}" srcOrd="2" destOrd="0" parTransId="{3400CE11-A11B-43B1-8BD9-202F800D1E8D}" sibTransId="{64A246E6-8141-4D38-980E-1F8720C56D4B}"/>
    <dgm:cxn modelId="{BA5A33E4-8EC8-484C-A8B9-921E69AF031D}" type="presOf" srcId="{3BFAFBC2-E8B5-4C99-A803-E479C98C1ACC}" destId="{B2289842-C40D-4110-804D-FB50E1685034}" srcOrd="0" destOrd="0" presId="urn:microsoft.com/office/officeart/2005/8/layout/radial1"/>
    <dgm:cxn modelId="{BDC4764F-E0B6-4202-9D10-5D0023C98370}" type="presOf" srcId="{96B04DB4-56EA-465B-920F-BE947E4D5EB3}" destId="{7D7A3F8A-C26B-4DDE-A80F-0EE9E12CC24D}" srcOrd="1" destOrd="0" presId="urn:microsoft.com/office/officeart/2005/8/layout/radial1"/>
    <dgm:cxn modelId="{9D2C14C5-2560-4805-8AE7-105AA42C6862}" type="presOf" srcId="{353F0553-291C-4B6B-838F-DD2F9921FA69}" destId="{304472A5-9102-4BC9-93C1-A3AE37175916}" srcOrd="0" destOrd="0" presId="urn:microsoft.com/office/officeart/2005/8/layout/radial1"/>
    <dgm:cxn modelId="{8C2FB4BA-4408-4E4C-BE74-BE9DEFFD3028}" srcId="{AE75D717-DBBA-4962-BAAA-C57BAAC4AC17}" destId="{64C54876-CF8D-4BAF-AAD2-FA4DE24ACE8E}" srcOrd="1" destOrd="0" parTransId="{941C571E-914B-45CD-9620-BC1F9B073F27}" sibTransId="{C65338C1-5D7A-4861-AD11-01B1105EBDAC}"/>
    <dgm:cxn modelId="{0D56B5BE-E6FE-425E-BC81-79CCBE4CC53B}" srcId="{AE75D717-DBBA-4962-BAAA-C57BAAC4AC17}" destId="{E1A1874F-83FD-4D2F-B431-A3FDB594439F}" srcOrd="3" destOrd="0" parTransId="{3AF0235E-E49D-425D-A847-C24251D520DC}" sibTransId="{2F4A3285-CD3F-4FDB-A0C2-490F114B296F}"/>
    <dgm:cxn modelId="{78E07564-C3E0-4D0D-B7FB-093042F0DB98}" type="presOf" srcId="{B1BBCF24-2AA5-4DB0-8D68-C9ACE20D21F5}" destId="{5BB77F46-C63C-4228-9B41-87476A1C0A41}" srcOrd="0" destOrd="0" presId="urn:microsoft.com/office/officeart/2005/8/layout/radial1"/>
    <dgm:cxn modelId="{38677C5D-94D5-4DF7-A122-B24D05F09594}" type="presOf" srcId="{3AF0235E-E49D-425D-A847-C24251D520DC}" destId="{70A30457-1F65-4BD9-ACAC-AF237C3753E9}" srcOrd="1" destOrd="0" presId="urn:microsoft.com/office/officeart/2005/8/layout/radial1"/>
    <dgm:cxn modelId="{EC52FDA1-D197-4149-94FF-F16B9B404E57}" type="presOf" srcId="{3AF0235E-E49D-425D-A847-C24251D520DC}" destId="{05A04C92-C5D6-4B54-A82A-8DF7A365FA23}" srcOrd="0" destOrd="0" presId="urn:microsoft.com/office/officeart/2005/8/layout/radial1"/>
    <dgm:cxn modelId="{84E60861-86E2-48DD-8990-310DBEEED617}" srcId="{36C2F099-F4EB-4741-8DD1-986A05FFCE8C}" destId="{AE75D717-DBBA-4962-BAAA-C57BAAC4AC17}" srcOrd="0" destOrd="0" parTransId="{B8DC38BE-C590-4606-ADC3-DDC4B6FFD0D9}" sibTransId="{78E8AC1B-27C6-482A-A120-338CCD028C1F}"/>
    <dgm:cxn modelId="{3888A03C-8CDF-4C40-9AB0-F94ABE867817}" type="presOf" srcId="{36C2F099-F4EB-4741-8DD1-986A05FFCE8C}" destId="{82D385BC-F5AA-497A-A51D-753A50BBEB03}" srcOrd="0" destOrd="0" presId="urn:microsoft.com/office/officeart/2005/8/layout/radial1"/>
    <dgm:cxn modelId="{8B40F553-7C71-4892-BB04-42D789C55B99}" type="presOf" srcId="{941C571E-914B-45CD-9620-BC1F9B073F27}" destId="{8BA1A6EE-DC16-4737-BA70-AEFC2D90060E}" srcOrd="0" destOrd="0" presId="urn:microsoft.com/office/officeart/2005/8/layout/radial1"/>
    <dgm:cxn modelId="{1BABD903-29C5-40A4-A661-40EC39E438CF}" type="presOf" srcId="{96B04DB4-56EA-465B-920F-BE947E4D5EB3}" destId="{0946134A-6300-4D28-93BE-EB0AF4EF56C5}" srcOrd="0" destOrd="0" presId="urn:microsoft.com/office/officeart/2005/8/layout/radial1"/>
    <dgm:cxn modelId="{C779461D-9FCF-4658-93CF-D0696ACD59CA}" type="presOf" srcId="{67CC43DC-1A84-48F7-99A5-BF380C7D7BD2}" destId="{CF96DF9E-8142-4928-8AD2-4E1E8E759FEF}" srcOrd="1" destOrd="0" presId="urn:microsoft.com/office/officeart/2005/8/layout/radial1"/>
    <dgm:cxn modelId="{DAFD0E01-AEAF-4ACE-8328-75B86CC65030}" srcId="{AE75D717-DBBA-4962-BAAA-C57BAAC4AC17}" destId="{B9B13722-DED2-4F14-8C53-99B751307C67}" srcOrd="4" destOrd="0" parTransId="{96B04DB4-56EA-465B-920F-BE947E4D5EB3}" sibTransId="{A629D044-3293-47D4-9BDF-1FDA97F0D565}"/>
    <dgm:cxn modelId="{7B66E8E0-130A-4377-AB20-A36A4B51B231}" type="presOf" srcId="{E1A1874F-83FD-4D2F-B431-A3FDB594439F}" destId="{AA7C27E8-7A4C-4A3A-A753-7444A14AC7F9}" srcOrd="0" destOrd="0" presId="urn:microsoft.com/office/officeart/2005/8/layout/radial1"/>
    <dgm:cxn modelId="{10E8BA47-2D21-409F-B233-2C9B9DA88F4A}" srcId="{AE75D717-DBBA-4962-BAAA-C57BAAC4AC17}" destId="{B1BBCF24-2AA5-4DB0-8D68-C9ACE20D21F5}" srcOrd="0" destOrd="0" parTransId="{353F0553-291C-4B6B-838F-DD2F9921FA69}" sibTransId="{43F389A0-01F4-404C-BE7D-A85DAFF24145}"/>
    <dgm:cxn modelId="{C1DC0033-631E-42A3-A8F7-303C6CF87918}" type="presParOf" srcId="{82D385BC-F5AA-497A-A51D-753A50BBEB03}" destId="{B3FF413C-6059-410A-926D-55D1FDD1C672}" srcOrd="0" destOrd="0" presId="urn:microsoft.com/office/officeart/2005/8/layout/radial1"/>
    <dgm:cxn modelId="{DAE23F2F-FC50-41C7-A3B8-EB80CA68059C}" type="presParOf" srcId="{82D385BC-F5AA-497A-A51D-753A50BBEB03}" destId="{304472A5-9102-4BC9-93C1-A3AE37175916}" srcOrd="1" destOrd="0" presId="urn:microsoft.com/office/officeart/2005/8/layout/radial1"/>
    <dgm:cxn modelId="{B27D601D-AF91-4D8A-9389-3BBDAC67D61D}" type="presParOf" srcId="{304472A5-9102-4BC9-93C1-A3AE37175916}" destId="{CEAD4B88-DB48-43C1-B2E4-ABEB9A5AD67D}" srcOrd="0" destOrd="0" presId="urn:microsoft.com/office/officeart/2005/8/layout/radial1"/>
    <dgm:cxn modelId="{C3D1C673-F973-450A-96FE-C713A271FEDC}" type="presParOf" srcId="{82D385BC-F5AA-497A-A51D-753A50BBEB03}" destId="{5BB77F46-C63C-4228-9B41-87476A1C0A41}" srcOrd="2" destOrd="0" presId="urn:microsoft.com/office/officeart/2005/8/layout/radial1"/>
    <dgm:cxn modelId="{7CBFFC0C-E071-4CBB-88FE-1A8C4F695E6A}" type="presParOf" srcId="{82D385BC-F5AA-497A-A51D-753A50BBEB03}" destId="{8BA1A6EE-DC16-4737-BA70-AEFC2D90060E}" srcOrd="3" destOrd="0" presId="urn:microsoft.com/office/officeart/2005/8/layout/radial1"/>
    <dgm:cxn modelId="{B5D1CE4F-6A66-4E4D-B60D-93D20481B3F4}" type="presParOf" srcId="{8BA1A6EE-DC16-4737-BA70-AEFC2D90060E}" destId="{E0D9A21E-1D6F-41E0-8D21-A7E37C974A53}" srcOrd="0" destOrd="0" presId="urn:microsoft.com/office/officeart/2005/8/layout/radial1"/>
    <dgm:cxn modelId="{0BEF77C2-DC34-4A4A-9094-09DC8F538F72}" type="presParOf" srcId="{82D385BC-F5AA-497A-A51D-753A50BBEB03}" destId="{77D3560F-9007-4665-A1DA-9AA9B05C654F}" srcOrd="4" destOrd="0" presId="urn:microsoft.com/office/officeart/2005/8/layout/radial1"/>
    <dgm:cxn modelId="{196EEEEE-0AD6-4A18-8146-B9A6E8794016}" type="presParOf" srcId="{82D385BC-F5AA-497A-A51D-753A50BBEB03}" destId="{A9C48C7E-F8EB-4ED5-BF1F-F17DA4DF5F4A}" srcOrd="5" destOrd="0" presId="urn:microsoft.com/office/officeart/2005/8/layout/radial1"/>
    <dgm:cxn modelId="{D1962CE2-5129-45BC-BFE6-FE771F116E26}" type="presParOf" srcId="{A9C48C7E-F8EB-4ED5-BF1F-F17DA4DF5F4A}" destId="{E594CD33-BBE0-41A5-8F85-E41A5F0C9187}" srcOrd="0" destOrd="0" presId="urn:microsoft.com/office/officeart/2005/8/layout/radial1"/>
    <dgm:cxn modelId="{7FDFAD75-2EDC-4CAA-A319-EB51795FBFDF}" type="presParOf" srcId="{82D385BC-F5AA-497A-A51D-753A50BBEB03}" destId="{B2289842-C40D-4110-804D-FB50E1685034}" srcOrd="6" destOrd="0" presId="urn:microsoft.com/office/officeart/2005/8/layout/radial1"/>
    <dgm:cxn modelId="{0FFFE27B-5AD7-42E6-96C0-579E88507F6B}" type="presParOf" srcId="{82D385BC-F5AA-497A-A51D-753A50BBEB03}" destId="{05A04C92-C5D6-4B54-A82A-8DF7A365FA23}" srcOrd="7" destOrd="0" presId="urn:microsoft.com/office/officeart/2005/8/layout/radial1"/>
    <dgm:cxn modelId="{EDF33E27-FF71-46EF-A561-53964ABD54B1}" type="presParOf" srcId="{05A04C92-C5D6-4B54-A82A-8DF7A365FA23}" destId="{70A30457-1F65-4BD9-ACAC-AF237C3753E9}" srcOrd="0" destOrd="0" presId="urn:microsoft.com/office/officeart/2005/8/layout/radial1"/>
    <dgm:cxn modelId="{2A04D451-B536-48C3-AC61-BBB1CC68FE98}" type="presParOf" srcId="{82D385BC-F5AA-497A-A51D-753A50BBEB03}" destId="{AA7C27E8-7A4C-4A3A-A753-7444A14AC7F9}" srcOrd="8" destOrd="0" presId="urn:microsoft.com/office/officeart/2005/8/layout/radial1"/>
    <dgm:cxn modelId="{60DDD805-C8C5-44BC-9395-767BAB3BD776}" type="presParOf" srcId="{82D385BC-F5AA-497A-A51D-753A50BBEB03}" destId="{0946134A-6300-4D28-93BE-EB0AF4EF56C5}" srcOrd="9" destOrd="0" presId="urn:microsoft.com/office/officeart/2005/8/layout/radial1"/>
    <dgm:cxn modelId="{EC0D78AD-C047-4578-88E7-64C69DA361B1}" type="presParOf" srcId="{0946134A-6300-4D28-93BE-EB0AF4EF56C5}" destId="{7D7A3F8A-C26B-4DDE-A80F-0EE9E12CC24D}" srcOrd="0" destOrd="0" presId="urn:microsoft.com/office/officeart/2005/8/layout/radial1"/>
    <dgm:cxn modelId="{59800118-CF88-41EE-8449-A6AFF0DAD821}" type="presParOf" srcId="{82D385BC-F5AA-497A-A51D-753A50BBEB03}" destId="{6CB76EDF-227F-4E25-8FE7-5168BEA3D012}" srcOrd="10" destOrd="0" presId="urn:microsoft.com/office/officeart/2005/8/layout/radial1"/>
    <dgm:cxn modelId="{247B3256-20B2-4990-AEA0-9B31AD5316B4}" type="presParOf" srcId="{82D385BC-F5AA-497A-A51D-753A50BBEB03}" destId="{A9FE7F2B-C12B-4F3C-A5DD-7340B6211752}" srcOrd="11" destOrd="0" presId="urn:microsoft.com/office/officeart/2005/8/layout/radial1"/>
    <dgm:cxn modelId="{74C8BE5A-087B-4989-A8DE-D36A30E48D0D}" type="presParOf" srcId="{A9FE7F2B-C12B-4F3C-A5DD-7340B6211752}" destId="{CF96DF9E-8142-4928-8AD2-4E1E8E759FEF}" srcOrd="0" destOrd="0" presId="urn:microsoft.com/office/officeart/2005/8/layout/radial1"/>
    <dgm:cxn modelId="{62C3C4FF-9BE9-4845-937C-3388207FB22D}" type="presParOf" srcId="{82D385BC-F5AA-497A-A51D-753A50BBEB03}" destId="{A4133E2A-A863-4833-BA2F-A7D7CF3E15D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8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8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79899" y="71021"/>
            <a:ext cx="12038120" cy="6720396"/>
          </a:xfrm>
          <a:prstGeom prst="frame">
            <a:avLst>
              <a:gd name="adj1" fmla="val 4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9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9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55917-3167-4CEC-A7DC-991861C01C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6F63-96B0-492E-B175-2700B92E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9" y="103694"/>
            <a:ext cx="11943761" cy="6617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660" y="3120115"/>
            <a:ext cx="59938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shirinmirpur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99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548" y="4525661"/>
            <a:ext cx="11736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হেনকালে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যমদূত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ঝুঁটি-বাঁধা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লাগিল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কহিলাম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তবে,আমিত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অধিকার,এত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কলরব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! </a:t>
            </a:r>
          </a:p>
        </p:txBody>
      </p:sp>
      <p:pic>
        <p:nvPicPr>
          <p:cNvPr id="3" name="Picture 2" descr="d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347" y="406625"/>
            <a:ext cx="5335571" cy="3098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d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5" y="406625"/>
            <a:ext cx="5467546" cy="30985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864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29" y="4224003"/>
            <a:ext cx="11830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চিনিল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লাঠিগাছ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ক্রোধে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বয়লে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শতগুণ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 descr="d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213" y="202586"/>
            <a:ext cx="5461453" cy="33026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5" y="377072"/>
            <a:ext cx="5552388" cy="3128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377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653" y="3809223"/>
            <a:ext cx="11990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কহিলাম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মাগি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মহাশয়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শাধুবেশে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আঁখিজলে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মহারাজ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41" y="507868"/>
            <a:ext cx="5405243" cy="2997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43" y="539683"/>
            <a:ext cx="5533829" cy="2965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3125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93" y="230659"/>
            <a:ext cx="11962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অর্থগুলো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পড়ি এবং পরে না দেখে খাতায়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7868" y="1364974"/>
            <a:ext cx="21590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ভূঁই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26902" y="1657361"/>
            <a:ext cx="17690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26903" y="2572755"/>
            <a:ext cx="17690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26899" y="4360020"/>
            <a:ext cx="17690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26900" y="3456521"/>
            <a:ext cx="17690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67866" y="2280368"/>
            <a:ext cx="21590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167867" y="3164134"/>
            <a:ext cx="215903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লভিল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167866" y="4067627"/>
            <a:ext cx="215903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167865" y="4971125"/>
            <a:ext cx="215903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পরিষদ </a:t>
            </a:r>
            <a:endParaRPr lang="en-US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26903" y="6118801"/>
            <a:ext cx="17690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26898" y="5263512"/>
            <a:ext cx="17690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67864" y="5848287"/>
            <a:ext cx="215903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হেরিলাম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6096000" y="1380788"/>
            <a:ext cx="218274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096000" y="2287719"/>
            <a:ext cx="218274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096000" y="3143007"/>
            <a:ext cx="218274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করল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6096000" y="4045040"/>
            <a:ext cx="218274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সন্যাসী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6095995" y="4942166"/>
            <a:ext cx="218274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পার্শ্বচর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6096000" y="5868250"/>
            <a:ext cx="218274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4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Image for dui bigha jomi of jomid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78350" y="871995"/>
            <a:ext cx="5722069" cy="55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833" y="287220"/>
            <a:ext cx="119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894" y="1414020"/>
            <a:ext cx="4164782" cy="4572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310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95" y="5688780"/>
            <a:ext cx="11915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ছাত্র-ছাত্রীদের দিয়ে কবিতাটির অংশ বিশেষ আবৃত্তি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727" y="1527043"/>
            <a:ext cx="8107050" cy="4044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103695" y="226145"/>
            <a:ext cx="12019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সরব </a:t>
            </a:r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IN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51" y="4949866"/>
            <a:ext cx="11510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কহিলাম আমি, তুমি ভূস্বামী ,ভূমির অন্ত নাই।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চেয়ে দেখ মোর আছে বড়ো-জোর মরিবার মতো ঠাঁই। এই দুটি লাইন দ্বারা কি বুজিয়েছেন তা লিখ 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979" y="185931"/>
            <a:ext cx="1197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1183758"/>
            <a:ext cx="5266049" cy="33135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740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266" y="182964"/>
            <a:ext cx="11981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7241" y="3034539"/>
            <a:ext cx="72374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রবীন্দ্রনাথ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ঠাকুর কত সালে জন্ম গ্রহণ করেন?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১৮৬১ খ্রিঃ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উপেনের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কয় বিঘা জমি ছিল ?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২ বিঘা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রাজা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কেন উপেনের জমি নিতে চায় ?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বাগান বড় করার জন্য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460" y="1121790"/>
            <a:ext cx="4139154" cy="36575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929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86" y="152343"/>
            <a:ext cx="11896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7686" y="921222"/>
            <a:ext cx="11896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2491" y="1830313"/>
            <a:ext cx="5306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‘দুই বিঘা জমি’ কোন ধরনের কবিতা?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3319" y="2523961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গীতি কবিতা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665715" y="2474404"/>
            <a:ext cx="230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) শোক কবিতা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471717" y="3097768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তন্ময় কবিতা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12473" y="3146054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হিনি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কবিতা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2491" y="4102174"/>
            <a:ext cx="3522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‘ভূধর’ শব্দের অর্থ 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0584" y="4686949"/>
            <a:ext cx="1378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ভূমি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045964" y="4699236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নিলাজ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6523" y="5437556"/>
            <a:ext cx="1647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পাহাড়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4242452" y="5447771"/>
            <a:ext cx="1866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ভোজন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180885" y="5437556"/>
            <a:ext cx="494046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8864" y="3135600"/>
            <a:ext cx="621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85" y="1376313"/>
            <a:ext cx="3780853" cy="3751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Multiply 2"/>
          <p:cNvSpPr/>
          <p:nvPr/>
        </p:nvSpPr>
        <p:spPr>
          <a:xfrm>
            <a:off x="2529407" y="2402864"/>
            <a:ext cx="604143" cy="775055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241253" y="4567952"/>
            <a:ext cx="604143" cy="775055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498730" y="3032780"/>
            <a:ext cx="604143" cy="775055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819236" y="2327109"/>
            <a:ext cx="604143" cy="775055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4907510" y="4523351"/>
            <a:ext cx="604143" cy="775055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920562" y="5356463"/>
            <a:ext cx="649798" cy="726711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5" grpId="1"/>
      <p:bldP spid="16" grpId="0"/>
      <p:bldP spid="16" grpId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39" y="199475"/>
            <a:ext cx="12000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506" y="1211324"/>
            <a:ext cx="7273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৩। উপেন দুই বিঘা জমি জমিদারকে দিতে চাইল না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533" y="2057932"/>
            <a:ext cx="2715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সপ্ত পুরুষের ভিটা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5615" y="2879439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ফেরত পেতে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সংগ্রাম করতে হবে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309" y="3464214"/>
            <a:ext cx="3895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জমির মাটি সোনার বাড়া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5615" y="4070924"/>
            <a:ext cx="2914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0829" y="4743196"/>
            <a:ext cx="1486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381446" y="4743196"/>
            <a:ext cx="1896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342358" y="5487914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406950" y="5487914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3" name="Multiply 12"/>
          <p:cNvSpPr/>
          <p:nvPr/>
        </p:nvSpPr>
        <p:spPr>
          <a:xfrm>
            <a:off x="4072495" y="4677634"/>
            <a:ext cx="649798" cy="726711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123981" y="4655699"/>
            <a:ext cx="649798" cy="726711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302106" y="5382410"/>
            <a:ext cx="649798" cy="726711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6523" y="5469907"/>
            <a:ext cx="494046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9477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0831"/>
            <a:ext cx="11962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3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46" y="226570"/>
            <a:ext cx="11924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5299378"/>
            <a:ext cx="11924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কবিতায় বাবু সাহেবের চরিত্রের যে দিকটি ফুটে উঠেছে তা বর্ণনা কর।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439" y="1586983"/>
            <a:ext cx="5310483" cy="31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254" y="3505200"/>
            <a:ext cx="45625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82" y="273378"/>
            <a:ext cx="5075892" cy="51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11078" y="248241"/>
            <a:ext cx="2601801" cy="31831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60249" y="3774830"/>
            <a:ext cx="6048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shirinmirpur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28148" y="3680561"/>
            <a:ext cx="48705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 ৫০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রিখঃ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724" y="322085"/>
            <a:ext cx="2573518" cy="31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20" y="179110"/>
            <a:ext cx="119437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503" y="825441"/>
            <a:ext cx="8716553" cy="580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502" y="825440"/>
            <a:ext cx="8716553" cy="5807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501" y="825439"/>
            <a:ext cx="8716554" cy="580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501" y="731170"/>
            <a:ext cx="8716555" cy="58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60" y="216816"/>
            <a:ext cx="119154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520" y="2432116"/>
            <a:ext cx="119154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209" y="2505075"/>
            <a:ext cx="308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https://youtu.be/1wlpJiW7kK8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9831" y="443060"/>
            <a:ext cx="50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988" y="1626621"/>
            <a:ext cx="6157421" cy="4612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68" y="584462"/>
            <a:ext cx="1196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68" y="1866507"/>
            <a:ext cx="119626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পরিচিতি সম্পর্কে বলতে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বলতে পারবে;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বর্ণনা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0247541"/>
              </p:ext>
            </p:extLst>
          </p:nvPr>
        </p:nvGraphicFramePr>
        <p:xfrm>
          <a:off x="2032000" y="10679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23208" y="1772240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পুরুস্কার</a:t>
            </a:r>
            <a:endParaRPr lang="en-US" sz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973" y="245097"/>
            <a:ext cx="1190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30" y="4447095"/>
            <a:ext cx="1190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14" y="414779"/>
            <a:ext cx="1198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332" y="1100581"/>
            <a:ext cx="3507367" cy="29697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790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531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64</cp:revision>
  <dcterms:created xsi:type="dcterms:W3CDTF">2020-12-19T12:00:09Z</dcterms:created>
  <dcterms:modified xsi:type="dcterms:W3CDTF">2020-12-20T15:29:32Z</dcterms:modified>
</cp:coreProperties>
</file>