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AWnu_H4QLx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gif-7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3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5052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আজকের পাঠে সবাইকে স্বাগত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a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52400"/>
            <a:ext cx="4042056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2"/>
            <a:ext cx="9149891" cy="6853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685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গারোদের ধর্ম </a:t>
            </a:r>
            <a:endParaRPr lang="en-GB" sz="36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aru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219200"/>
            <a:ext cx="3276600" cy="2282190"/>
          </a:xfrm>
          <a:prstGeom prst="rect">
            <a:avLst/>
          </a:prstGeom>
        </p:spPr>
      </p:pic>
      <p:pic>
        <p:nvPicPr>
          <p:cNvPr id="5" name="Picture 4" descr="garu-6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3352800"/>
            <a:ext cx="4648200" cy="2337816"/>
          </a:xfrm>
          <a:prstGeom prst="rect">
            <a:avLst/>
          </a:prstGeom>
        </p:spPr>
      </p:pic>
      <p:pic>
        <p:nvPicPr>
          <p:cNvPr id="6" name="Picture 5" descr="garu-6,,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219200"/>
            <a:ext cx="3352800" cy="22197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562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গারোদের আদি ধর্মের নাম সাংসারেক।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garu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14400"/>
            <a:ext cx="3657600" cy="2209800"/>
          </a:xfrm>
          <a:prstGeom prst="rect">
            <a:avLst/>
          </a:prstGeom>
        </p:spPr>
      </p:pic>
      <p:pic>
        <p:nvPicPr>
          <p:cNvPr id="4" name="Picture 3" descr="garu-5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200400"/>
            <a:ext cx="4003964" cy="2819400"/>
          </a:xfrm>
          <a:prstGeom prst="rect">
            <a:avLst/>
          </a:prstGeom>
        </p:spPr>
      </p:pic>
      <p:pic>
        <p:nvPicPr>
          <p:cNvPr id="5" name="Picture 4" descr="garu-5,,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914400"/>
            <a:ext cx="3974592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3962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তবে বেশির ভাগ গারো খ্রিষ্ট ধর্মাবলম্বী 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gif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685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গারোদের সমাজ ব্যবস্থা </a:t>
            </a:r>
            <a:endParaRPr lang="en-GB" sz="4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aru-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447800"/>
            <a:ext cx="3581400" cy="3276600"/>
          </a:xfrm>
          <a:prstGeom prst="rect">
            <a:avLst/>
          </a:prstGeom>
        </p:spPr>
      </p:pic>
      <p:pic>
        <p:nvPicPr>
          <p:cNvPr id="5" name="Picture 4" descr="garu-7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447800"/>
            <a:ext cx="3538728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4953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গারো সমাজ মাতৃতান্ত্রিক অর্থাৎ নারীরাই পরিবারের প্রধান এবং সম্পত্তির অধিকারী।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garu-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85800"/>
            <a:ext cx="3352800" cy="3352800"/>
          </a:xfrm>
          <a:prstGeom prst="rect">
            <a:avLst/>
          </a:prstGeom>
        </p:spPr>
      </p:pic>
      <p:pic>
        <p:nvPicPr>
          <p:cNvPr id="4" name="Picture 3" descr="garu-8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685800"/>
            <a:ext cx="3533503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403860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বাবা পরিবারের দেখাশোনা করেন। বিয়ের পর তিনি স্ত্রীর সাথে শ্বশুর বাড়িতে থাকেন এবং তার কর্তব্য পালন করেন। অর্থাৎ মাতার সূত্র ধরেই তাঁদের দল, গোত্র ও বংশ গড়ে ওঠে। 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em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garu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990600"/>
            <a:ext cx="3505199" cy="3505200"/>
          </a:xfrm>
          <a:prstGeom prst="rect">
            <a:avLst/>
          </a:prstGeom>
        </p:spPr>
      </p:pic>
      <p:pic>
        <p:nvPicPr>
          <p:cNvPr id="9" name="Picture 8" descr="garu-9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990600"/>
            <a:ext cx="3598333" cy="350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45720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গারো জনগোষ্ঠী নিজেদেরকে ‘আচিকমান্দি’ বা ‘পাহাড়ি’ মানুষ হিসেবে পরিচয় দিয়ে থাকে।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762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গারোদের খাদ্য </a:t>
            </a:r>
            <a:endParaRPr lang="en-GB" sz="4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aru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371600"/>
            <a:ext cx="3601156" cy="21687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garu-11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447800"/>
            <a:ext cx="3689131" cy="21814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garu-11,,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657600"/>
            <a:ext cx="3538847" cy="2298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garu-11,,,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3733800"/>
            <a:ext cx="3605842" cy="22734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143000"/>
            <a:ext cx="777240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গারোরা বাঙালিদের মতো স্বাভাবিক খাবারই খায়। গারোদের প্রধান খাবার ভাত, মাছ, মাংস ও বিভিন্ন ধরনের শাক-সবজি।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114800"/>
            <a:ext cx="74676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তোমরা কী বলতে পারো গারোদের ঐতিহ্যবাহী খাবার কী দিয়ে তৈরি করা হয়?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284" y="0"/>
            <a:ext cx="9228569" cy="6858000"/>
          </a:xfrm>
          <a:prstGeom prst="rect">
            <a:avLst/>
          </a:prstGeom>
        </p:spPr>
      </p:pic>
      <p:pic>
        <p:nvPicPr>
          <p:cNvPr id="3" name="Picture 2" descr="garu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286000"/>
            <a:ext cx="3429000" cy="3352800"/>
          </a:xfrm>
          <a:prstGeom prst="rect">
            <a:avLst/>
          </a:prstGeom>
        </p:spPr>
      </p:pic>
      <p:pic>
        <p:nvPicPr>
          <p:cNvPr id="4" name="Picture 3" descr="garu-12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286000"/>
            <a:ext cx="35814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1524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বলতো এইগুলো কী?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gif-4,,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 descr="garu-12,,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33400"/>
            <a:ext cx="75438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181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গারোদের ঐতিহ্যবাহী খাবার বাঁশের কোড়ল দিয়ে তৈরি করা হয় যা খেতে অনেক সুস্বাদু।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gif-6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228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গারোদের বাড়ি </a:t>
            </a:r>
            <a:endParaRPr lang="en-GB" sz="4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aru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90600"/>
            <a:ext cx="4114800" cy="2971800"/>
          </a:xfrm>
          <a:prstGeom prst="rect">
            <a:avLst/>
          </a:prstGeom>
        </p:spPr>
      </p:pic>
      <p:pic>
        <p:nvPicPr>
          <p:cNvPr id="5" name="Picture 4" descr="garu-10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990600"/>
            <a:ext cx="4195354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03860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পূর্বে গারো জনগোষ্ঠীর লোকেরা নদীর তীরে লম্বা এক ধরনের বাড়ি তৈরি করতেন যা ‘নকমান্দি’ নামে পরিচিত। তবে বর্তমানে তাঁরা অন্যদের মতোই করোগেটেড টিন এবং অন্যান্য উপকরণ দিয়ে বাড়ি তৈরি করেন। </a:t>
            </a:r>
            <a:endParaRPr lang="en-GB" sz="3200" b="1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gif-6,,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" name="Picture 2" descr="Alamgir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990600"/>
            <a:ext cx="1692166" cy="2133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86200" y="10668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মোঃ আলমগীর ভূঞা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বালুয়াকান্দি-১ সপ্রাবি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রায়পুরা-নরসিংদী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ফোন-০১৯১১১১৩১৪০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m-gif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garu-13,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066800"/>
            <a:ext cx="3886200" cy="3276600"/>
          </a:xfrm>
          <a:prstGeom prst="rect">
            <a:avLst/>
          </a:prstGeom>
        </p:spPr>
      </p:pic>
      <p:pic>
        <p:nvPicPr>
          <p:cNvPr id="5" name="Picture 4" descr="garu-13,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066800"/>
            <a:ext cx="42672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304800"/>
            <a:ext cx="32004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গারোদের পোষাক </a:t>
            </a:r>
            <a:endParaRPr lang="en-GB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648200"/>
            <a:ext cx="7848600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গারো নারীদের ঐতিহ্যবাহী পোশাকের নাম ‘দকবান্দা’ বা দকসারি। পুরুষেরা শার্ট, লুঙ্গি, ধুতি ইত্যাদি পরিধান করেন। 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gif-4,,,,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152400"/>
            <a:ext cx="3733800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গারোদের উৎসব </a:t>
            </a:r>
            <a:endParaRPr lang="en-GB" sz="4000" b="1" u="sng" dirty="0">
              <a:solidFill>
                <a:schemeClr val="tx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61060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তোমরা কী গারোদের ঐতিহ্যবাহী উৎসবের নামটি বলতে পারো? </a:t>
            </a:r>
            <a:endParaRPr lang="en-GB" sz="3600" b="1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aru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09800"/>
            <a:ext cx="4191000" cy="2667000"/>
          </a:xfrm>
          <a:prstGeom prst="rect">
            <a:avLst/>
          </a:prstGeom>
        </p:spPr>
      </p:pic>
      <p:pic>
        <p:nvPicPr>
          <p:cNvPr id="6" name="Picture 5" descr="garu-14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209800"/>
            <a:ext cx="4203192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953000"/>
            <a:ext cx="8382000" cy="17543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গারোদের ঐতিহ্যবাহী উৎসবের নাম ‘ওয়ানগালা’। এই সময়ে তাঁরা সূর্য দেবতা সালজং এর প্রতি ধন্যবাদ ও কৃতজ্ঞতা স্বরুপ নতুন শস্য উৎসর্গ করেন। </a:t>
            </a:r>
            <a:endParaRPr lang="en-GB" sz="3600" b="1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gif-7,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2667000"/>
            <a:ext cx="358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hlinkClick r:id="rId4"/>
              </a:rPr>
              <a:t>https://www.youtube.com/watch?v=AWnu_H4QLx0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52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চলো আমরা ওয়ানগালা উৎসবের একটি ভিডিও দেখি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gif-4,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4591"/>
            <a:ext cx="9124626" cy="6872591"/>
          </a:xfrm>
          <a:prstGeom prst="rect">
            <a:avLst/>
          </a:prstGeom>
        </p:spPr>
      </p:pic>
      <p:pic>
        <p:nvPicPr>
          <p:cNvPr id="3" name="Picture 2" descr="akok ka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600200"/>
            <a:ext cx="43434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19400" y="609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GB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4196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গারোদের ভাষার নাম কী? </a:t>
            </a:r>
          </a:p>
          <a:p>
            <a:pPr marL="514350" indent="-514350" algn="ctr"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গারোদের আদি ধর্মের নাম কী? </a:t>
            </a:r>
          </a:p>
          <a:p>
            <a:pPr marL="514350" indent="-514350" algn="ctr"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গারো সমাজ ব্যবস্থায় পরিবারের প্রধান কে?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1994" cy="6858000"/>
          </a:xfrm>
          <a:prstGeom prst="rect">
            <a:avLst/>
          </a:prstGeom>
        </p:spPr>
      </p:pic>
      <p:pic>
        <p:nvPicPr>
          <p:cNvPr id="3" name="Picture 2" descr="p+m-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295400"/>
            <a:ext cx="23622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24400" y="1371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GB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2514600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গারো নারী-পুরুষদের পোশাকের নাম লিখ। </a:t>
            </a:r>
          </a:p>
          <a:p>
            <a:pPr marL="514350" indent="-514350" algn="ctr"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গারোদের ঐতিহ্যবাহী খাবার কী দিয়ে তৈরি করা হয়? তা লিখ।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m-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4" name="Picture 3" descr="dolio k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766113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95600" y="533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GB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526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দল- শাপলাঃ * গারোরা কোন কোন জেলায় বসবাস করেন?  </a:t>
            </a:r>
            <a:endParaRPr lang="en-GB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971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দল- বেলীঃ গারোদের বাড়ি সম্পর্কে লিখ। </a:t>
            </a:r>
            <a:endParaRPr lang="en-GB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7338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দল- গোলাপঃ গারোদের সংস্কৃতি সম্পর্কে চারটি বাক্য লিখ। </a:t>
            </a:r>
            <a:endParaRPr lang="en-GB" sz="36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m-gif-5,,,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garu-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752600"/>
            <a:ext cx="3505200" cy="4431792"/>
          </a:xfrm>
          <a:prstGeom prst="rect">
            <a:avLst/>
          </a:prstGeom>
        </p:spPr>
      </p:pic>
      <p:pic>
        <p:nvPicPr>
          <p:cNvPr id="5" name="Picture 4" descr="garu-15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752600"/>
            <a:ext cx="3639312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57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তোমাদের পাঠ্য বইয়ের ৮২ ও ৮৩ পৃষ্ঠা খোলে নিরবে পড়।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gif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1430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7432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কোন ক্ষুদ্র জাতিসত্তা ‘আচিকমান্দি’ নামে পরিচিত? </a:t>
            </a:r>
          </a:p>
          <a:p>
            <a:pPr marL="742950" indent="-742950" algn="ctr"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গারোরা কোন ভাষায় কথা বলে? </a:t>
            </a:r>
          </a:p>
          <a:p>
            <a:pPr marL="742950" indent="-742950" algn="ctr"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গারোদের প্রধান উৎসবের নাম কী?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gif-6,,,,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4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1066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GB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8956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* গারোদের ঐতিহ্যবাহী উৎসবের নাম কী? তাঁরা এই উৎসব পালন করে কেন? গারোদের ঐতিহ্যবাহী উৎসব সম্পর্কে চারটি বাক্য লিখ।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gif-1,,,,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733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GB" sz="4000" b="1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m-gif-2,,,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84408" cy="6858000"/>
          </a:xfrm>
          <a:prstGeom prst="rect">
            <a:avLst/>
          </a:prstGeom>
        </p:spPr>
      </p:pic>
      <p:pic>
        <p:nvPicPr>
          <p:cNvPr id="4" name="Picture 3" descr="Class-5B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447800"/>
            <a:ext cx="32766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00600" y="1219200"/>
            <a:ext cx="388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শ্রেণিঃ পঞ্চম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বিষয়ঃ বাংলাদেশ ও বিশ্বপরিচয়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অধ্যায়ঃ ১১(পাঠ-১)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 শিরোনামঃ বাংলাদেশের ক্ষুদ্র ণৃ-গোষ্ঠী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পাঠ্যাংশঃ গারো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gif-2,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Picture 3" descr="garu-1,,,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838200"/>
            <a:ext cx="4210833" cy="2819400"/>
          </a:xfrm>
          <a:prstGeom prst="rect">
            <a:avLst/>
          </a:prstGeom>
        </p:spPr>
      </p:pic>
      <p:pic>
        <p:nvPicPr>
          <p:cNvPr id="5" name="Picture 4" descr="garu-1,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733800"/>
            <a:ext cx="4191000" cy="2773936"/>
          </a:xfrm>
          <a:prstGeom prst="rect">
            <a:avLst/>
          </a:prstGeom>
        </p:spPr>
      </p:pic>
      <p:pic>
        <p:nvPicPr>
          <p:cNvPr id="6" name="Picture 5" descr="garu-1,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733800"/>
            <a:ext cx="4200144" cy="2773680"/>
          </a:xfrm>
          <a:prstGeom prst="rect">
            <a:avLst/>
          </a:prstGeom>
        </p:spPr>
      </p:pic>
      <p:pic>
        <p:nvPicPr>
          <p:cNvPr id="7" name="Picture 6" descr="garu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838200"/>
            <a:ext cx="4191000" cy="2773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152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ছবির মানুষগুলোর পরিচয় বলতে পারো?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6400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বলতে পারো এরা কোন ক্ষুদ্র জাতিসত্তার মানুষ? 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Picture 3" descr="garu-2,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209800"/>
            <a:ext cx="3505200" cy="3200400"/>
          </a:xfrm>
          <a:prstGeom prst="rect">
            <a:avLst/>
          </a:prstGeom>
        </p:spPr>
      </p:pic>
      <p:pic>
        <p:nvPicPr>
          <p:cNvPr id="5" name="Picture 4" descr="garu-2,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209800"/>
            <a:ext cx="3352800" cy="3137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85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চলো আমরা আরো কিছু ছবি দেখি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aru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219200"/>
            <a:ext cx="7620000" cy="50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gif-7,,,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819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আজ আমরা জানব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95800" y="3505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4600" y="4191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বাংলাদেশের ক্ষুদ্র জাতিসত্তা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গারো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gif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7620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শিখিনফল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828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শিক্ষার্থীরা.......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6670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গারো জাতিসত্তা কোথায় বাস করে তা বলতে পারবে। </a:t>
            </a:r>
          </a:p>
          <a:p>
            <a:pPr marL="514350" indent="-514350" algn="ctr"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গারোদের জীবনধারা ও পোষাকের বর্ণনা করতে পারবে।</a:t>
            </a:r>
          </a:p>
          <a:p>
            <a:pPr marL="514350" indent="-514350" algn="ctr"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গারোদের উৎসবের নাম বলতে পারবে।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u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52578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গারোদের বাসস্থান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12192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গারো জাতিসত্তার বাসস্থান বাংলাদেশের বৃহত্তর ময়মনসিংহ ও টাঙ্গাইল জেলা। </a:t>
            </a:r>
            <a:endParaRPr lang="en-GB" sz="36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43434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সুনামগঞ্জ জেলায়ও কিছুসংখ্যক গারো রয়েছে। </a:t>
            </a:r>
            <a:endParaRPr lang="en-GB" sz="36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m-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1"/>
          </a:xfrm>
          <a:prstGeom prst="rect">
            <a:avLst/>
          </a:prstGeom>
        </p:spPr>
      </p:pic>
      <p:pic>
        <p:nvPicPr>
          <p:cNvPr id="4" name="Picture 3" descr="garu-4,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143000"/>
            <a:ext cx="4038600" cy="3505200"/>
          </a:xfrm>
          <a:prstGeom prst="rect">
            <a:avLst/>
          </a:prstGeom>
        </p:spPr>
      </p:pic>
      <p:pic>
        <p:nvPicPr>
          <p:cNvPr id="5" name="Picture 4" descr="garu-4,,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143000"/>
            <a:ext cx="4120896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304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গারোদের ভাষা </a:t>
            </a:r>
            <a:endParaRPr lang="en-GB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648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গারোদের নিজস্ব ভাষার নাম আচিক বা গারো ভাষা। 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475</Words>
  <Application>Microsoft Office PowerPoint</Application>
  <PresentationFormat>On-screen Show (4:3)</PresentationFormat>
  <Paragraphs>67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40</cp:revision>
  <dcterms:created xsi:type="dcterms:W3CDTF">2006-08-16T00:00:00Z</dcterms:created>
  <dcterms:modified xsi:type="dcterms:W3CDTF">2020-12-20T16:05:54Z</dcterms:modified>
</cp:coreProperties>
</file>