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70" r:id="rId4"/>
    <p:sldId id="262" r:id="rId5"/>
    <p:sldId id="263" r:id="rId6"/>
    <p:sldId id="272" r:id="rId7"/>
    <p:sldId id="264" r:id="rId8"/>
    <p:sldId id="265" r:id="rId9"/>
    <p:sldId id="273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968" autoAdjust="0"/>
  </p:normalViewPr>
  <p:slideViewPr>
    <p:cSldViewPr>
      <p:cViewPr varScale="1">
        <p:scale>
          <a:sx n="93" d="100"/>
          <a:sy n="93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622E6-7C7B-4190-B296-1CEC5E63481A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2B174-D12D-4260-B470-CFA1F4978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2B174-D12D-4260-B470-CFA1F49782C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med"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12/20/2020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 userDrawn="1"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solidFill>
            <a:schemeClr val="accent1"/>
          </a:solidFill>
          <a:ln w="6350" cap="sq" cmpd="sng" algn="ctr">
            <a:solidFill>
              <a:srgbClr val="00B0F0"/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rgbClr val="00B050"/>
              </a:solidFill>
            </a:endParaRPr>
          </a:p>
        </p:txBody>
      </p:sp>
      <p:sp useBgFill="1">
        <p:nvSpPr>
          <p:cNvPr id="10" name="Rounded Rectangle 9"/>
          <p:cNvSpPr/>
          <p:nvPr userDrawn="1"/>
        </p:nvSpPr>
        <p:spPr>
          <a:xfrm>
            <a:off x="152400" y="152400"/>
            <a:ext cx="8839200" cy="65532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rgbClr val="00B050"/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 advTm="100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1752600" y="838200"/>
            <a:ext cx="5410200" cy="23622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38400" y="1143000"/>
            <a:ext cx="4267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4-2-abstract-flower-picture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971800" y="3276600"/>
            <a:ext cx="3080008" cy="2796742"/>
          </a:xfrm>
          <a:prstGeom prst="rect">
            <a:avLst/>
          </a:prstGeom>
        </p:spPr>
      </p:pic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041" y="228600"/>
            <a:ext cx="652054" cy="698326"/>
          </a:xfrm>
          <a:prstGeom prst="rect">
            <a:avLst/>
          </a:prstGeom>
        </p:spPr>
      </p:pic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441" y="152400"/>
            <a:ext cx="652054" cy="698326"/>
          </a:xfrm>
          <a:prstGeom prst="rect">
            <a:avLst/>
          </a:prstGeom>
        </p:spPr>
      </p:pic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9841" y="152400"/>
            <a:ext cx="652054" cy="698326"/>
          </a:xfrm>
          <a:prstGeom prst="rect">
            <a:avLst/>
          </a:prstGeom>
        </p:spPr>
      </p:pic>
      <p:pic>
        <p:nvPicPr>
          <p:cNvPr id="10" name="Picture 9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3241" y="152400"/>
            <a:ext cx="652054" cy="698326"/>
          </a:xfrm>
          <a:prstGeom prst="rect">
            <a:avLst/>
          </a:prstGeom>
        </p:spPr>
      </p:pic>
      <p:pic>
        <p:nvPicPr>
          <p:cNvPr id="11" name="Picture 10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152400"/>
            <a:ext cx="652054" cy="698326"/>
          </a:xfrm>
          <a:prstGeom prst="rect">
            <a:avLst/>
          </a:prstGeom>
        </p:spPr>
      </p:pic>
      <p:pic>
        <p:nvPicPr>
          <p:cNvPr id="12" name="Picture 11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0041" y="152400"/>
            <a:ext cx="652054" cy="698326"/>
          </a:xfrm>
          <a:prstGeom prst="rect">
            <a:avLst/>
          </a:prstGeom>
        </p:spPr>
      </p:pic>
      <p:pic>
        <p:nvPicPr>
          <p:cNvPr id="13" name="Picture 12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152400"/>
            <a:ext cx="652054" cy="698326"/>
          </a:xfrm>
          <a:prstGeom prst="rect">
            <a:avLst/>
          </a:prstGeom>
        </p:spPr>
      </p:pic>
      <p:pic>
        <p:nvPicPr>
          <p:cNvPr id="14" name="Picture 13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6841" y="152400"/>
            <a:ext cx="652054" cy="698326"/>
          </a:xfrm>
          <a:prstGeom prst="rect">
            <a:avLst/>
          </a:prstGeom>
        </p:spPr>
      </p:pic>
      <p:pic>
        <p:nvPicPr>
          <p:cNvPr id="15" name="Picture 14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0241" y="152400"/>
            <a:ext cx="652054" cy="698326"/>
          </a:xfrm>
          <a:prstGeom prst="rect">
            <a:avLst/>
          </a:prstGeom>
        </p:spPr>
      </p:pic>
      <p:pic>
        <p:nvPicPr>
          <p:cNvPr id="16" name="Picture 15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3641" y="152400"/>
            <a:ext cx="652054" cy="698326"/>
          </a:xfrm>
          <a:prstGeom prst="rect">
            <a:avLst/>
          </a:prstGeom>
        </p:spPr>
      </p:pic>
      <p:pic>
        <p:nvPicPr>
          <p:cNvPr id="17" name="Picture 16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241" y="152400"/>
            <a:ext cx="652054" cy="698326"/>
          </a:xfrm>
          <a:prstGeom prst="rect">
            <a:avLst/>
          </a:prstGeom>
        </p:spPr>
      </p:pic>
      <p:pic>
        <p:nvPicPr>
          <p:cNvPr id="18" name="Picture 17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2841" y="152400"/>
            <a:ext cx="652054" cy="698326"/>
          </a:xfrm>
          <a:prstGeom prst="rect">
            <a:avLst/>
          </a:prstGeom>
        </p:spPr>
      </p:pic>
      <p:pic>
        <p:nvPicPr>
          <p:cNvPr id="19" name="Picture 18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2441" y="152400"/>
            <a:ext cx="652054" cy="698326"/>
          </a:xfrm>
          <a:prstGeom prst="rect">
            <a:avLst/>
          </a:prstGeom>
        </p:spPr>
      </p:pic>
      <p:pic>
        <p:nvPicPr>
          <p:cNvPr id="20" name="Picture 19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8241" y="152400"/>
            <a:ext cx="652054" cy="698326"/>
          </a:xfrm>
          <a:prstGeom prst="rect">
            <a:avLst/>
          </a:prstGeom>
        </p:spPr>
      </p:pic>
      <p:pic>
        <p:nvPicPr>
          <p:cNvPr id="22" name="Picture 21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7841" y="228600"/>
            <a:ext cx="652054" cy="698326"/>
          </a:xfrm>
          <a:prstGeom prst="rect">
            <a:avLst/>
          </a:prstGeom>
        </p:spPr>
      </p:pic>
      <p:pic>
        <p:nvPicPr>
          <p:cNvPr id="23" name="Picture 22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914400"/>
            <a:ext cx="652054" cy="698326"/>
          </a:xfrm>
          <a:prstGeom prst="rect">
            <a:avLst/>
          </a:prstGeom>
        </p:spPr>
      </p:pic>
      <p:pic>
        <p:nvPicPr>
          <p:cNvPr id="24" name="Picture 23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524000"/>
            <a:ext cx="652054" cy="698326"/>
          </a:xfrm>
          <a:prstGeom prst="rect">
            <a:avLst/>
          </a:prstGeom>
        </p:spPr>
      </p:pic>
      <p:pic>
        <p:nvPicPr>
          <p:cNvPr id="25" name="Picture 24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743200"/>
            <a:ext cx="652054" cy="698326"/>
          </a:xfrm>
          <a:prstGeom prst="rect">
            <a:avLst/>
          </a:prstGeom>
        </p:spPr>
      </p:pic>
      <p:pic>
        <p:nvPicPr>
          <p:cNvPr id="26" name="Picture 25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352800"/>
            <a:ext cx="652054" cy="698326"/>
          </a:xfrm>
          <a:prstGeom prst="rect">
            <a:avLst/>
          </a:prstGeom>
        </p:spPr>
      </p:pic>
      <p:pic>
        <p:nvPicPr>
          <p:cNvPr id="27" name="Picture 26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962400"/>
            <a:ext cx="652054" cy="698326"/>
          </a:xfrm>
          <a:prstGeom prst="rect">
            <a:avLst/>
          </a:prstGeom>
        </p:spPr>
      </p:pic>
      <p:pic>
        <p:nvPicPr>
          <p:cNvPr id="28" name="Picture 27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572000"/>
            <a:ext cx="652054" cy="698326"/>
          </a:xfrm>
          <a:prstGeom prst="rect">
            <a:avLst/>
          </a:prstGeom>
        </p:spPr>
      </p:pic>
      <p:pic>
        <p:nvPicPr>
          <p:cNvPr id="29" name="Picture 28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5257800"/>
            <a:ext cx="652054" cy="698326"/>
          </a:xfrm>
          <a:prstGeom prst="rect">
            <a:avLst/>
          </a:prstGeom>
        </p:spPr>
      </p:pic>
      <p:pic>
        <p:nvPicPr>
          <p:cNvPr id="30" name="Picture 29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5867400"/>
            <a:ext cx="652054" cy="698326"/>
          </a:xfrm>
          <a:prstGeom prst="rect">
            <a:avLst/>
          </a:prstGeom>
        </p:spPr>
      </p:pic>
      <p:pic>
        <p:nvPicPr>
          <p:cNvPr id="31" name="Picture 30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5943600"/>
            <a:ext cx="652054" cy="698326"/>
          </a:xfrm>
          <a:prstGeom prst="rect">
            <a:avLst/>
          </a:prstGeom>
        </p:spPr>
      </p:pic>
      <p:pic>
        <p:nvPicPr>
          <p:cNvPr id="32" name="Picture 31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0" y="5943600"/>
            <a:ext cx="652054" cy="698326"/>
          </a:xfrm>
          <a:prstGeom prst="rect">
            <a:avLst/>
          </a:prstGeom>
        </p:spPr>
      </p:pic>
      <p:pic>
        <p:nvPicPr>
          <p:cNvPr id="33" name="Picture 32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5943600"/>
            <a:ext cx="652054" cy="698326"/>
          </a:xfrm>
          <a:prstGeom prst="rect">
            <a:avLst/>
          </a:prstGeom>
        </p:spPr>
      </p:pic>
      <p:pic>
        <p:nvPicPr>
          <p:cNvPr id="34" name="Picture 33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5943600"/>
            <a:ext cx="652054" cy="698326"/>
          </a:xfrm>
          <a:prstGeom prst="rect">
            <a:avLst/>
          </a:prstGeom>
        </p:spPr>
      </p:pic>
      <p:pic>
        <p:nvPicPr>
          <p:cNvPr id="35" name="Picture 34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5943600"/>
            <a:ext cx="652054" cy="698326"/>
          </a:xfrm>
          <a:prstGeom prst="rect">
            <a:avLst/>
          </a:prstGeom>
        </p:spPr>
      </p:pic>
      <p:pic>
        <p:nvPicPr>
          <p:cNvPr id="36" name="Picture 35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5943600"/>
            <a:ext cx="652054" cy="698326"/>
          </a:xfrm>
          <a:prstGeom prst="rect">
            <a:avLst/>
          </a:prstGeom>
        </p:spPr>
      </p:pic>
      <p:pic>
        <p:nvPicPr>
          <p:cNvPr id="37" name="Picture 36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5943600"/>
            <a:ext cx="652054" cy="698326"/>
          </a:xfrm>
          <a:prstGeom prst="rect">
            <a:avLst/>
          </a:prstGeom>
        </p:spPr>
      </p:pic>
      <p:pic>
        <p:nvPicPr>
          <p:cNvPr id="38" name="Picture 37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5943600"/>
            <a:ext cx="652054" cy="698326"/>
          </a:xfrm>
          <a:prstGeom prst="rect">
            <a:avLst/>
          </a:prstGeom>
        </p:spPr>
      </p:pic>
      <p:pic>
        <p:nvPicPr>
          <p:cNvPr id="39" name="Picture 38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5943600"/>
            <a:ext cx="652054" cy="698326"/>
          </a:xfrm>
          <a:prstGeom prst="rect">
            <a:avLst/>
          </a:prstGeom>
        </p:spPr>
      </p:pic>
      <p:pic>
        <p:nvPicPr>
          <p:cNvPr id="40" name="Picture 39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5943600"/>
            <a:ext cx="652054" cy="698326"/>
          </a:xfrm>
          <a:prstGeom prst="rect">
            <a:avLst/>
          </a:prstGeom>
        </p:spPr>
      </p:pic>
      <p:pic>
        <p:nvPicPr>
          <p:cNvPr id="41" name="Picture 40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200" y="5943600"/>
            <a:ext cx="652054" cy="698326"/>
          </a:xfrm>
          <a:prstGeom prst="rect">
            <a:avLst/>
          </a:prstGeom>
        </p:spPr>
      </p:pic>
      <p:pic>
        <p:nvPicPr>
          <p:cNvPr id="42" name="Picture 41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67400"/>
            <a:ext cx="652054" cy="698326"/>
          </a:xfrm>
          <a:prstGeom prst="rect">
            <a:avLst/>
          </a:prstGeom>
        </p:spPr>
      </p:pic>
      <p:pic>
        <p:nvPicPr>
          <p:cNvPr id="44" name="Picture 43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415704">
            <a:off x="8324041" y="5257800"/>
            <a:ext cx="652054" cy="698326"/>
          </a:xfrm>
          <a:prstGeom prst="rect">
            <a:avLst/>
          </a:prstGeom>
        </p:spPr>
      </p:pic>
      <p:pic>
        <p:nvPicPr>
          <p:cNvPr id="45" name="Picture 44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4041" y="4724400"/>
            <a:ext cx="652054" cy="698326"/>
          </a:xfrm>
          <a:prstGeom prst="rect">
            <a:avLst/>
          </a:prstGeom>
        </p:spPr>
      </p:pic>
      <p:pic>
        <p:nvPicPr>
          <p:cNvPr id="46" name="Picture 45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4041" y="4038600"/>
            <a:ext cx="652054" cy="698326"/>
          </a:xfrm>
          <a:prstGeom prst="rect">
            <a:avLst/>
          </a:prstGeom>
        </p:spPr>
      </p:pic>
      <p:pic>
        <p:nvPicPr>
          <p:cNvPr id="48" name="Picture 47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4041" y="3505200"/>
            <a:ext cx="652054" cy="698326"/>
          </a:xfrm>
          <a:prstGeom prst="rect">
            <a:avLst/>
          </a:prstGeom>
        </p:spPr>
      </p:pic>
      <p:pic>
        <p:nvPicPr>
          <p:cNvPr id="49" name="Picture 48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4041" y="2743200"/>
            <a:ext cx="652054" cy="698326"/>
          </a:xfrm>
          <a:prstGeom prst="rect">
            <a:avLst/>
          </a:prstGeom>
        </p:spPr>
      </p:pic>
      <p:pic>
        <p:nvPicPr>
          <p:cNvPr id="50" name="Picture 49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4041" y="2057400"/>
            <a:ext cx="652054" cy="698326"/>
          </a:xfrm>
          <a:prstGeom prst="rect">
            <a:avLst/>
          </a:prstGeom>
        </p:spPr>
      </p:pic>
      <p:pic>
        <p:nvPicPr>
          <p:cNvPr id="52" name="Picture 51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4041" y="1371600"/>
            <a:ext cx="652054" cy="698326"/>
          </a:xfrm>
          <a:prstGeom prst="rect">
            <a:avLst/>
          </a:prstGeom>
        </p:spPr>
      </p:pic>
      <p:pic>
        <p:nvPicPr>
          <p:cNvPr id="53" name="Picture 52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4041" y="838200"/>
            <a:ext cx="652054" cy="698326"/>
          </a:xfrm>
          <a:prstGeom prst="rect">
            <a:avLst/>
          </a:prstGeom>
        </p:spPr>
      </p:pic>
      <p:pic>
        <p:nvPicPr>
          <p:cNvPr id="54" name="Picture 53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5943600"/>
            <a:ext cx="652054" cy="698326"/>
          </a:xfrm>
          <a:prstGeom prst="rect">
            <a:avLst/>
          </a:prstGeom>
        </p:spPr>
      </p:pic>
      <p:pic>
        <p:nvPicPr>
          <p:cNvPr id="55" name="Picture 54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133600"/>
            <a:ext cx="652054" cy="698326"/>
          </a:xfrm>
          <a:prstGeom prst="rect">
            <a:avLst/>
          </a:prstGeom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3200400" y="533400"/>
            <a:ext cx="2590800" cy="838200"/>
          </a:xfrm>
          <a:prstGeom prst="bevel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4600" y="53340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0574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১।মুক্তিযুদ্ধের সময়  বাংলাদেশ কয়টি সেক্টরে বিভক্ত ছিল?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2819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ক) ১০টি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28194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) ০৯ টি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3352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গ) ১১টি    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34290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ঘ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) ১২ টি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362200" y="2819400"/>
            <a:ext cx="559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  <a:sym typeface="Wingdings"/>
              </a:rPr>
              <a:t>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86400" y="28194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  <a:sym typeface="Wingdings"/>
              </a:rPr>
              <a:t>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438400" y="33528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  <a:sym typeface="Wingdings"/>
              </a:rPr>
              <a:t>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410200" y="3429000"/>
            <a:ext cx="30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  <a:sym typeface="Wingdings"/>
              </a:rPr>
              <a:t>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2743200" y="838200"/>
            <a:ext cx="3352800" cy="6858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8382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3000" y="2819400"/>
            <a:ext cx="6553200" cy="17526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30480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  <a:sym typeface="Wingdings"/>
              </a:rPr>
              <a:t>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তোমার এলাকায় মুক্তিযুদ্ধের একটি ঘটনা বিবরণ লিখে আনবে?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1295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28600" y="228600"/>
            <a:ext cx="457200" cy="408179"/>
          </a:xfrm>
          <a:prstGeom prst="rect">
            <a:avLst/>
          </a:prstGeom>
        </p:spPr>
      </p:pic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28600" y="685800"/>
            <a:ext cx="457200" cy="408179"/>
          </a:xfrm>
          <a:prstGeom prst="rect">
            <a:avLst/>
          </a:prstGeom>
        </p:spPr>
      </p:pic>
      <p:pic>
        <p:nvPicPr>
          <p:cNvPr id="6" name="Picture 5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28600" y="1143000"/>
            <a:ext cx="457200" cy="408179"/>
          </a:xfrm>
          <a:prstGeom prst="rect">
            <a:avLst/>
          </a:prstGeom>
        </p:spPr>
      </p:pic>
      <p:pic>
        <p:nvPicPr>
          <p:cNvPr id="7" name="Picture 6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28600" y="1600200"/>
            <a:ext cx="457200" cy="408179"/>
          </a:xfrm>
          <a:prstGeom prst="rect">
            <a:avLst/>
          </a:prstGeom>
        </p:spPr>
      </p:pic>
      <p:pic>
        <p:nvPicPr>
          <p:cNvPr id="8" name="Picture 7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28600" y="2057400"/>
            <a:ext cx="457200" cy="408179"/>
          </a:xfrm>
          <a:prstGeom prst="rect">
            <a:avLst/>
          </a:prstGeom>
        </p:spPr>
      </p:pic>
      <p:pic>
        <p:nvPicPr>
          <p:cNvPr id="9" name="Picture 8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28600" y="2514600"/>
            <a:ext cx="457200" cy="408179"/>
          </a:xfrm>
          <a:prstGeom prst="rect">
            <a:avLst/>
          </a:prstGeom>
        </p:spPr>
      </p:pic>
      <p:pic>
        <p:nvPicPr>
          <p:cNvPr id="10" name="Picture 9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28600" y="2971800"/>
            <a:ext cx="457200" cy="408179"/>
          </a:xfrm>
          <a:prstGeom prst="rect">
            <a:avLst/>
          </a:prstGeom>
        </p:spPr>
      </p:pic>
      <p:pic>
        <p:nvPicPr>
          <p:cNvPr id="11" name="Picture 10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28600" y="3429000"/>
            <a:ext cx="457200" cy="408179"/>
          </a:xfrm>
          <a:prstGeom prst="rect">
            <a:avLst/>
          </a:prstGeom>
        </p:spPr>
      </p:pic>
      <p:pic>
        <p:nvPicPr>
          <p:cNvPr id="12" name="Picture 11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28600" y="3886200"/>
            <a:ext cx="457200" cy="408179"/>
          </a:xfrm>
          <a:prstGeom prst="rect">
            <a:avLst/>
          </a:prstGeom>
        </p:spPr>
      </p:pic>
      <p:pic>
        <p:nvPicPr>
          <p:cNvPr id="13" name="Picture 12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28600" y="4343400"/>
            <a:ext cx="457200" cy="408179"/>
          </a:xfrm>
          <a:prstGeom prst="rect">
            <a:avLst/>
          </a:prstGeom>
        </p:spPr>
      </p:pic>
      <p:pic>
        <p:nvPicPr>
          <p:cNvPr id="14" name="Picture 13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28600" y="4800600"/>
            <a:ext cx="457200" cy="408179"/>
          </a:xfrm>
          <a:prstGeom prst="rect">
            <a:avLst/>
          </a:prstGeom>
        </p:spPr>
      </p:pic>
      <p:pic>
        <p:nvPicPr>
          <p:cNvPr id="15" name="Picture 14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28600" y="5257800"/>
            <a:ext cx="457200" cy="408179"/>
          </a:xfrm>
          <a:prstGeom prst="rect">
            <a:avLst/>
          </a:prstGeom>
        </p:spPr>
      </p:pic>
      <p:pic>
        <p:nvPicPr>
          <p:cNvPr id="16" name="Picture 15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28600" y="5715000"/>
            <a:ext cx="457200" cy="408179"/>
          </a:xfrm>
          <a:prstGeom prst="rect">
            <a:avLst/>
          </a:prstGeom>
        </p:spPr>
      </p:pic>
      <p:pic>
        <p:nvPicPr>
          <p:cNvPr id="17" name="Picture 16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28600" y="6172200"/>
            <a:ext cx="457200" cy="408179"/>
          </a:xfrm>
          <a:prstGeom prst="rect">
            <a:avLst/>
          </a:prstGeom>
        </p:spPr>
      </p:pic>
      <p:pic>
        <p:nvPicPr>
          <p:cNvPr id="18" name="Picture 17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685800" y="6248400"/>
            <a:ext cx="457200" cy="408179"/>
          </a:xfrm>
          <a:prstGeom prst="rect">
            <a:avLst/>
          </a:prstGeom>
        </p:spPr>
      </p:pic>
      <p:pic>
        <p:nvPicPr>
          <p:cNvPr id="19" name="Picture 18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1143000" y="6248400"/>
            <a:ext cx="457200" cy="408179"/>
          </a:xfrm>
          <a:prstGeom prst="rect">
            <a:avLst/>
          </a:prstGeom>
        </p:spPr>
      </p:pic>
      <p:pic>
        <p:nvPicPr>
          <p:cNvPr id="20" name="Picture 19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1600200" y="6248400"/>
            <a:ext cx="457200" cy="408179"/>
          </a:xfrm>
          <a:prstGeom prst="rect">
            <a:avLst/>
          </a:prstGeom>
        </p:spPr>
      </p:pic>
      <p:pic>
        <p:nvPicPr>
          <p:cNvPr id="21" name="Picture 20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057400" y="6248400"/>
            <a:ext cx="457200" cy="408179"/>
          </a:xfrm>
          <a:prstGeom prst="rect">
            <a:avLst/>
          </a:prstGeom>
        </p:spPr>
      </p:pic>
      <p:pic>
        <p:nvPicPr>
          <p:cNvPr id="22" name="Picture 21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514600" y="6248400"/>
            <a:ext cx="457200" cy="408179"/>
          </a:xfrm>
          <a:prstGeom prst="rect">
            <a:avLst/>
          </a:prstGeom>
        </p:spPr>
      </p:pic>
      <p:pic>
        <p:nvPicPr>
          <p:cNvPr id="23" name="Picture 22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971800" y="6248400"/>
            <a:ext cx="457200" cy="408179"/>
          </a:xfrm>
          <a:prstGeom prst="rect">
            <a:avLst/>
          </a:prstGeom>
        </p:spPr>
      </p:pic>
      <p:pic>
        <p:nvPicPr>
          <p:cNvPr id="24" name="Picture 23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3429000" y="6248400"/>
            <a:ext cx="457200" cy="408179"/>
          </a:xfrm>
          <a:prstGeom prst="rect">
            <a:avLst/>
          </a:prstGeom>
        </p:spPr>
      </p:pic>
      <p:pic>
        <p:nvPicPr>
          <p:cNvPr id="25" name="Picture 24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3886200" y="6248400"/>
            <a:ext cx="457200" cy="408179"/>
          </a:xfrm>
          <a:prstGeom prst="rect">
            <a:avLst/>
          </a:prstGeom>
        </p:spPr>
      </p:pic>
      <p:pic>
        <p:nvPicPr>
          <p:cNvPr id="26" name="Picture 25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343400" y="6248400"/>
            <a:ext cx="457200" cy="408179"/>
          </a:xfrm>
          <a:prstGeom prst="rect">
            <a:avLst/>
          </a:prstGeom>
        </p:spPr>
      </p:pic>
      <p:pic>
        <p:nvPicPr>
          <p:cNvPr id="27" name="Picture 26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800600" y="6248400"/>
            <a:ext cx="457200" cy="408179"/>
          </a:xfrm>
          <a:prstGeom prst="rect">
            <a:avLst/>
          </a:prstGeom>
        </p:spPr>
      </p:pic>
      <p:pic>
        <p:nvPicPr>
          <p:cNvPr id="28" name="Picture 27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5257800" y="6248400"/>
            <a:ext cx="457200" cy="408179"/>
          </a:xfrm>
          <a:prstGeom prst="rect">
            <a:avLst/>
          </a:prstGeom>
        </p:spPr>
      </p:pic>
      <p:pic>
        <p:nvPicPr>
          <p:cNvPr id="29" name="Picture 28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5715000" y="6248400"/>
            <a:ext cx="457200" cy="408179"/>
          </a:xfrm>
          <a:prstGeom prst="rect">
            <a:avLst/>
          </a:prstGeom>
        </p:spPr>
      </p:pic>
      <p:pic>
        <p:nvPicPr>
          <p:cNvPr id="30" name="Picture 29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6172200" y="6248400"/>
            <a:ext cx="457200" cy="408179"/>
          </a:xfrm>
          <a:prstGeom prst="rect">
            <a:avLst/>
          </a:prstGeom>
        </p:spPr>
      </p:pic>
      <p:pic>
        <p:nvPicPr>
          <p:cNvPr id="31" name="Picture 30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6629400" y="6248400"/>
            <a:ext cx="457200" cy="408179"/>
          </a:xfrm>
          <a:prstGeom prst="rect">
            <a:avLst/>
          </a:prstGeom>
        </p:spPr>
      </p:pic>
      <p:pic>
        <p:nvPicPr>
          <p:cNvPr id="32" name="Picture 31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7086600" y="6248400"/>
            <a:ext cx="457200" cy="408179"/>
          </a:xfrm>
          <a:prstGeom prst="rect">
            <a:avLst/>
          </a:prstGeom>
        </p:spPr>
      </p:pic>
      <p:pic>
        <p:nvPicPr>
          <p:cNvPr id="33" name="Picture 32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7543800" y="6248400"/>
            <a:ext cx="457200" cy="408179"/>
          </a:xfrm>
          <a:prstGeom prst="rect">
            <a:avLst/>
          </a:prstGeom>
        </p:spPr>
      </p:pic>
      <p:pic>
        <p:nvPicPr>
          <p:cNvPr id="34" name="Picture 33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8001000" y="6248400"/>
            <a:ext cx="457200" cy="408179"/>
          </a:xfrm>
          <a:prstGeom prst="rect">
            <a:avLst/>
          </a:prstGeom>
        </p:spPr>
      </p:pic>
      <p:pic>
        <p:nvPicPr>
          <p:cNvPr id="35" name="Picture 34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8458200" y="6248400"/>
            <a:ext cx="457200" cy="408179"/>
          </a:xfrm>
          <a:prstGeom prst="rect">
            <a:avLst/>
          </a:prstGeom>
        </p:spPr>
      </p:pic>
      <p:pic>
        <p:nvPicPr>
          <p:cNvPr id="36" name="Picture 35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8534400" y="5791200"/>
            <a:ext cx="457200" cy="408179"/>
          </a:xfrm>
          <a:prstGeom prst="rect">
            <a:avLst/>
          </a:prstGeom>
        </p:spPr>
      </p:pic>
      <p:pic>
        <p:nvPicPr>
          <p:cNvPr id="37" name="Picture 36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8534400" y="5334000"/>
            <a:ext cx="457200" cy="408179"/>
          </a:xfrm>
          <a:prstGeom prst="rect">
            <a:avLst/>
          </a:prstGeom>
        </p:spPr>
      </p:pic>
      <p:pic>
        <p:nvPicPr>
          <p:cNvPr id="38" name="Picture 37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8534400" y="4876800"/>
            <a:ext cx="457200" cy="408179"/>
          </a:xfrm>
          <a:prstGeom prst="rect">
            <a:avLst/>
          </a:prstGeom>
        </p:spPr>
      </p:pic>
      <p:pic>
        <p:nvPicPr>
          <p:cNvPr id="39" name="Picture 38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8534400" y="4419600"/>
            <a:ext cx="457200" cy="408179"/>
          </a:xfrm>
          <a:prstGeom prst="rect">
            <a:avLst/>
          </a:prstGeom>
        </p:spPr>
      </p:pic>
      <p:pic>
        <p:nvPicPr>
          <p:cNvPr id="40" name="Picture 39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8534400" y="3962400"/>
            <a:ext cx="457200" cy="408179"/>
          </a:xfrm>
          <a:prstGeom prst="rect">
            <a:avLst/>
          </a:prstGeom>
        </p:spPr>
      </p:pic>
      <p:pic>
        <p:nvPicPr>
          <p:cNvPr id="41" name="Picture 40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8534400" y="3505200"/>
            <a:ext cx="457200" cy="408179"/>
          </a:xfrm>
          <a:prstGeom prst="rect">
            <a:avLst/>
          </a:prstGeom>
        </p:spPr>
      </p:pic>
      <p:pic>
        <p:nvPicPr>
          <p:cNvPr id="42" name="Picture 41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8534400" y="3048000"/>
            <a:ext cx="457200" cy="408179"/>
          </a:xfrm>
          <a:prstGeom prst="rect">
            <a:avLst/>
          </a:prstGeom>
        </p:spPr>
      </p:pic>
      <p:pic>
        <p:nvPicPr>
          <p:cNvPr id="43" name="Picture 42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8534400" y="2590800"/>
            <a:ext cx="457200" cy="408179"/>
          </a:xfrm>
          <a:prstGeom prst="rect">
            <a:avLst/>
          </a:prstGeom>
        </p:spPr>
      </p:pic>
      <p:pic>
        <p:nvPicPr>
          <p:cNvPr id="44" name="Picture 43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8534400" y="2133600"/>
            <a:ext cx="457200" cy="408179"/>
          </a:xfrm>
          <a:prstGeom prst="rect">
            <a:avLst/>
          </a:prstGeom>
        </p:spPr>
      </p:pic>
      <p:pic>
        <p:nvPicPr>
          <p:cNvPr id="45" name="Picture 44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8534400" y="1676400"/>
            <a:ext cx="457200" cy="408179"/>
          </a:xfrm>
          <a:prstGeom prst="rect">
            <a:avLst/>
          </a:prstGeom>
        </p:spPr>
      </p:pic>
      <p:pic>
        <p:nvPicPr>
          <p:cNvPr id="46" name="Picture 45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8534400" y="1219200"/>
            <a:ext cx="457200" cy="408179"/>
          </a:xfrm>
          <a:prstGeom prst="rect">
            <a:avLst/>
          </a:prstGeom>
        </p:spPr>
      </p:pic>
      <p:pic>
        <p:nvPicPr>
          <p:cNvPr id="47" name="Picture 46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8534400" y="762000"/>
            <a:ext cx="457200" cy="408179"/>
          </a:xfrm>
          <a:prstGeom prst="rect">
            <a:avLst/>
          </a:prstGeom>
        </p:spPr>
      </p:pic>
      <p:pic>
        <p:nvPicPr>
          <p:cNvPr id="48" name="Picture 47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8534400" y="228600"/>
            <a:ext cx="457200" cy="408179"/>
          </a:xfrm>
          <a:prstGeom prst="rect">
            <a:avLst/>
          </a:prstGeom>
        </p:spPr>
      </p:pic>
      <p:pic>
        <p:nvPicPr>
          <p:cNvPr id="49" name="Picture 48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8077200" y="228600"/>
            <a:ext cx="457200" cy="408179"/>
          </a:xfrm>
          <a:prstGeom prst="rect">
            <a:avLst/>
          </a:prstGeom>
        </p:spPr>
      </p:pic>
      <p:pic>
        <p:nvPicPr>
          <p:cNvPr id="50" name="Picture 49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7620000" y="228600"/>
            <a:ext cx="457200" cy="408179"/>
          </a:xfrm>
          <a:prstGeom prst="rect">
            <a:avLst/>
          </a:prstGeom>
        </p:spPr>
      </p:pic>
      <p:pic>
        <p:nvPicPr>
          <p:cNvPr id="51" name="Picture 50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7162800" y="228600"/>
            <a:ext cx="457200" cy="408179"/>
          </a:xfrm>
          <a:prstGeom prst="rect">
            <a:avLst/>
          </a:prstGeom>
        </p:spPr>
      </p:pic>
      <p:pic>
        <p:nvPicPr>
          <p:cNvPr id="52" name="Picture 51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6705600" y="228600"/>
            <a:ext cx="457200" cy="408179"/>
          </a:xfrm>
          <a:prstGeom prst="rect">
            <a:avLst/>
          </a:prstGeom>
        </p:spPr>
      </p:pic>
      <p:pic>
        <p:nvPicPr>
          <p:cNvPr id="53" name="Picture 52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6248400" y="228600"/>
            <a:ext cx="457200" cy="408179"/>
          </a:xfrm>
          <a:prstGeom prst="rect">
            <a:avLst/>
          </a:prstGeom>
        </p:spPr>
      </p:pic>
      <p:pic>
        <p:nvPicPr>
          <p:cNvPr id="54" name="Picture 53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5791200" y="228600"/>
            <a:ext cx="457200" cy="408179"/>
          </a:xfrm>
          <a:prstGeom prst="rect">
            <a:avLst/>
          </a:prstGeom>
        </p:spPr>
      </p:pic>
      <p:pic>
        <p:nvPicPr>
          <p:cNvPr id="55" name="Picture 54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5334000" y="228600"/>
            <a:ext cx="457200" cy="408179"/>
          </a:xfrm>
          <a:prstGeom prst="rect">
            <a:avLst/>
          </a:prstGeom>
        </p:spPr>
      </p:pic>
      <p:pic>
        <p:nvPicPr>
          <p:cNvPr id="56" name="Picture 55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876800" y="228600"/>
            <a:ext cx="457200" cy="408179"/>
          </a:xfrm>
          <a:prstGeom prst="rect">
            <a:avLst/>
          </a:prstGeom>
        </p:spPr>
      </p:pic>
      <p:pic>
        <p:nvPicPr>
          <p:cNvPr id="57" name="Picture 56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419600" y="228600"/>
            <a:ext cx="457200" cy="408179"/>
          </a:xfrm>
          <a:prstGeom prst="rect">
            <a:avLst/>
          </a:prstGeom>
        </p:spPr>
      </p:pic>
      <p:pic>
        <p:nvPicPr>
          <p:cNvPr id="58" name="Picture 57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3962400" y="228600"/>
            <a:ext cx="457200" cy="408179"/>
          </a:xfrm>
          <a:prstGeom prst="rect">
            <a:avLst/>
          </a:prstGeom>
        </p:spPr>
      </p:pic>
      <p:pic>
        <p:nvPicPr>
          <p:cNvPr id="59" name="Picture 58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3505200" y="228600"/>
            <a:ext cx="457200" cy="408179"/>
          </a:xfrm>
          <a:prstGeom prst="rect">
            <a:avLst/>
          </a:prstGeom>
        </p:spPr>
      </p:pic>
      <p:pic>
        <p:nvPicPr>
          <p:cNvPr id="60" name="Picture 59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3048000" y="228600"/>
            <a:ext cx="457200" cy="408179"/>
          </a:xfrm>
          <a:prstGeom prst="rect">
            <a:avLst/>
          </a:prstGeom>
        </p:spPr>
      </p:pic>
      <p:pic>
        <p:nvPicPr>
          <p:cNvPr id="61" name="Picture 60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590800" y="228600"/>
            <a:ext cx="457200" cy="408179"/>
          </a:xfrm>
          <a:prstGeom prst="rect">
            <a:avLst/>
          </a:prstGeom>
        </p:spPr>
      </p:pic>
      <p:pic>
        <p:nvPicPr>
          <p:cNvPr id="62" name="Picture 61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133600" y="228600"/>
            <a:ext cx="457200" cy="408179"/>
          </a:xfrm>
          <a:prstGeom prst="rect">
            <a:avLst/>
          </a:prstGeom>
        </p:spPr>
      </p:pic>
      <p:pic>
        <p:nvPicPr>
          <p:cNvPr id="63" name="Picture 62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1676400" y="228600"/>
            <a:ext cx="457200" cy="408179"/>
          </a:xfrm>
          <a:prstGeom prst="rect">
            <a:avLst/>
          </a:prstGeom>
        </p:spPr>
      </p:pic>
      <p:pic>
        <p:nvPicPr>
          <p:cNvPr id="64" name="Picture 63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1219200" y="228600"/>
            <a:ext cx="457200" cy="408179"/>
          </a:xfrm>
          <a:prstGeom prst="rect">
            <a:avLst/>
          </a:prstGeom>
        </p:spPr>
      </p:pic>
      <p:pic>
        <p:nvPicPr>
          <p:cNvPr id="65" name="Picture 64" descr="images (2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762000" y="228600"/>
            <a:ext cx="457200" cy="408179"/>
          </a:xfrm>
          <a:prstGeom prst="rect">
            <a:avLst/>
          </a:prstGeom>
        </p:spPr>
      </p:pic>
      <p:pic>
        <p:nvPicPr>
          <p:cNvPr id="66" name="Picture 65" descr="580b57fbd9996e24bc43bb7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43200"/>
            <a:ext cx="4095750" cy="3387362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1447800" y="762000"/>
            <a:ext cx="6096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9" name="Picture 68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3505200"/>
            <a:ext cx="1778000" cy="2667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9" dur="5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086566" y="228601"/>
            <a:ext cx="733585" cy="4571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3657600"/>
            <a:ext cx="4495800" cy="203132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মোঃ শফিকুল ইসলাম সুমন </a:t>
            </a:r>
          </a:p>
          <a:p>
            <a:pPr algn="ctr"/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জলসুখা 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পি উচ্চ বিদ্যালয়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Email: sumon17june@gmail.com</a:t>
            </a:r>
            <a:endParaRPr lang="bn-BD" sz="2000" dirty="0" smtClean="0">
              <a:solidFill>
                <a:srgbClr val="0070C0"/>
              </a:solidFill>
              <a:latin typeface="Times New Roman" pitchFamily="18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Screenshot_20200117_164721 (1)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715000" y="2438400"/>
            <a:ext cx="2378462" cy="3200400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sp>
        <p:nvSpPr>
          <p:cNvPr id="9" name="Round Diagonal Corner Rectangle 8"/>
          <p:cNvSpPr/>
          <p:nvPr/>
        </p:nvSpPr>
        <p:spPr>
          <a:xfrm>
            <a:off x="3048000" y="381000"/>
            <a:ext cx="2743200" cy="609600"/>
          </a:xfrm>
          <a:prstGeom prst="round2Diag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457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unnam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1295400"/>
            <a:ext cx="2286000" cy="2286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2362200" y="457200"/>
            <a:ext cx="3962400" cy="12192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19400" y="685800"/>
            <a:ext cx="32004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2860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শ্রেণিঃ অষ্টম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8956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বিষয়ঃ বাংলাদেশ ও বিশ্ব পরিচয়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5052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অধ্যায়ের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নামঃ বাংলাদেশের মুক্তিযুদ্ধ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Tm="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514600" y="685800"/>
            <a:ext cx="3962400" cy="11430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95600" y="914400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ube 3"/>
          <p:cNvSpPr/>
          <p:nvPr/>
        </p:nvSpPr>
        <p:spPr>
          <a:xfrm>
            <a:off x="1295400" y="2895600"/>
            <a:ext cx="6400800" cy="2895600"/>
          </a:xfrm>
          <a:prstGeom prst="cub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41910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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মুক্তিযুদ্ধু কী তা বলতে পারবে ;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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মুক্তিযুদ্ধে যৌথবাহিনীর ভূমিকা বর্ননা করতে পারবে;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  <a:sym typeface="Wingdings"/>
              </a:rPr>
              <a:t>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মুক্তিযুদ্ধের তাৎপর্য বিশ্লেষণ করতে পারবে;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19400" y="304800"/>
            <a:ext cx="3429000" cy="838200"/>
            <a:chOff x="2819400" y="1143000"/>
            <a:chExt cx="3429000" cy="838200"/>
          </a:xfrm>
        </p:grpSpPr>
        <p:sp>
          <p:nvSpPr>
            <p:cNvPr id="2" name="Round Diagonal Corner Rectangle 1"/>
            <p:cNvSpPr/>
            <p:nvPr/>
          </p:nvSpPr>
          <p:spPr>
            <a:xfrm>
              <a:off x="2819400" y="1143000"/>
              <a:ext cx="3429000" cy="8382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819400" y="1295400"/>
              <a:ext cx="3429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পূর্ব জ্ঞান যাচাই</a:t>
              </a:r>
              <a:endPara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6" name="Picture 5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4191000"/>
            <a:ext cx="4783667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download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47800"/>
            <a:ext cx="4970584" cy="2438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971800" y="609600"/>
            <a:ext cx="3124200" cy="1295400"/>
          </a:xfrm>
          <a:prstGeom prst="flowChartPunchedTap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95600" y="914400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ঘোষনা</a:t>
            </a:r>
          </a:p>
        </p:txBody>
      </p:sp>
      <p:sp>
        <p:nvSpPr>
          <p:cNvPr id="4" name="Cube 3"/>
          <p:cNvSpPr/>
          <p:nvPr/>
        </p:nvSpPr>
        <p:spPr>
          <a:xfrm>
            <a:off x="1295400" y="2895600"/>
            <a:ext cx="6096000" cy="1447800"/>
          </a:xfrm>
          <a:prstGeom prst="cub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3276601"/>
            <a:ext cx="5715000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i="1" dirty="0" smtClean="0">
                <a:latin typeface="NikoshBAN" pitchFamily="2" charset="0"/>
                <a:cs typeface="NikoshBAN" pitchFamily="2" charset="0"/>
              </a:rPr>
              <a:t>মুক্তিযুদ্ধ</a:t>
            </a:r>
            <a:endParaRPr lang="en-US" sz="6000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209800" y="457200"/>
            <a:ext cx="4343400" cy="1219200"/>
            <a:chOff x="2209800" y="457200"/>
            <a:chExt cx="4343400" cy="1219200"/>
          </a:xfrm>
        </p:grpSpPr>
        <p:sp>
          <p:nvSpPr>
            <p:cNvPr id="7" name="Round Diagonal Corner Rectangle 6"/>
            <p:cNvSpPr/>
            <p:nvPr/>
          </p:nvSpPr>
          <p:spPr>
            <a:xfrm>
              <a:off x="2209800" y="457200"/>
              <a:ext cx="4343400" cy="12192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19400" y="533400"/>
              <a:ext cx="3048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60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উপস্থাপন</a:t>
              </a:r>
              <a:endParaRPr lang="en-US" sz="6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667000"/>
            <a:ext cx="5389702" cy="3124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images (1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2362200"/>
            <a:ext cx="6276975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images (1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6450" y="2057400"/>
            <a:ext cx="6985000" cy="4191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524000"/>
            <a:ext cx="6781800" cy="3810510"/>
          </a:xfrm>
          <a:prstGeom prst="rect">
            <a:avLst/>
          </a:prstGeom>
        </p:spPr>
      </p:pic>
      <p:pic>
        <p:nvPicPr>
          <p:cNvPr id="3" name="Picture 2" descr="images 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524000"/>
            <a:ext cx="7343250" cy="3886200"/>
          </a:xfrm>
          <a:prstGeom prst="rect">
            <a:avLst/>
          </a:prstGeom>
        </p:spPr>
      </p:pic>
      <p:pic>
        <p:nvPicPr>
          <p:cNvPr id="4" name="Picture 3" descr="images (1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371600"/>
            <a:ext cx="7705725" cy="4158196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3810000" y="304800"/>
            <a:ext cx="3352800" cy="1084795"/>
            <a:chOff x="2209800" y="242047"/>
            <a:chExt cx="5650381" cy="1194006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2209800" y="242047"/>
              <a:ext cx="5476461" cy="1004047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63308" y="318139"/>
              <a:ext cx="5096873" cy="1117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60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উপস্থাপন</a:t>
              </a:r>
              <a:endParaRPr lang="en-US" sz="6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752600"/>
            <a:ext cx="5281027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 descr="images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524000"/>
            <a:ext cx="6259286" cy="4267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 descr="images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1219200"/>
            <a:ext cx="7323364" cy="4724400"/>
          </a:xfrm>
          <a:prstGeom prst="rect">
            <a:avLst/>
          </a:prstGeom>
        </p:spPr>
      </p:pic>
    </p:spTree>
  </p:cSld>
  <p:clrMapOvr>
    <a:masterClrMapping/>
  </p:clrMapOvr>
  <p:transition spd="med" advTm="1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471</TotalTime>
  <Words>110</Words>
  <Application>Microsoft Office PowerPoint</Application>
  <PresentationFormat>On-screen Show (4:3)</PresentationFormat>
  <Paragraphs>34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LAB_PC-19</dc:creator>
  <cp:lastModifiedBy>LAB_PC-19</cp:lastModifiedBy>
  <cp:revision>138</cp:revision>
  <dcterms:created xsi:type="dcterms:W3CDTF">2006-08-16T00:00:00Z</dcterms:created>
  <dcterms:modified xsi:type="dcterms:W3CDTF">2020-12-20T06:01:33Z</dcterms:modified>
</cp:coreProperties>
</file>