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65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07" autoAdjust="0"/>
  </p:normalViewPr>
  <p:slideViewPr>
    <p:cSldViewPr>
      <p:cViewPr varScale="1">
        <p:scale>
          <a:sx n="62" d="100"/>
          <a:sy n="62" d="100"/>
        </p:scale>
        <p:origin x="15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urtain&#10;&#10;Description generated with high confidence">
            <a:extLst>
              <a:ext uri="{FF2B5EF4-FFF2-40B4-BE49-F238E27FC236}">
                <a16:creationId xmlns:a16="http://schemas.microsoft.com/office/drawing/2014/main" id="{93F7B023-7B08-4B99-B567-BF8F4BA8D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"/>
          <a:stretch/>
        </p:blipFill>
        <p:spPr>
          <a:xfrm>
            <a:off x="378726" y="1114006"/>
            <a:ext cx="8612874" cy="5134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3B615-6B60-401D-B053-6C3F07B87C2A}"/>
              </a:ext>
            </a:extLst>
          </p:cNvPr>
          <p:cNvSpPr/>
          <p:nvPr/>
        </p:nvSpPr>
        <p:spPr>
          <a:xfrm>
            <a:off x="0" y="-70648"/>
            <a:ext cx="9143999" cy="1213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000"/>
                </a:solidFill>
              </a:rPr>
              <a:t>Welcome to All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pic>
        <p:nvPicPr>
          <p:cNvPr id="7" name="Picture 6" descr="flower-petal-drops-red-rose-rose_368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362200"/>
            <a:ext cx="8610600" cy="12414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How many?</a:t>
            </a:r>
            <a:endParaRPr lang="en-US" sz="54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Public\Pictures\Beautiful-Birds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1483493" cy="1847497"/>
          </a:xfrm>
          <a:prstGeom prst="rect">
            <a:avLst/>
          </a:prstGeom>
          <a:noFill/>
        </p:spPr>
      </p:pic>
      <p:pic>
        <p:nvPicPr>
          <p:cNvPr id="3075" name="Picture 3" descr="C:\Users\Public\Pictures\Beautiful-Birds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1000"/>
            <a:ext cx="1447800" cy="1905000"/>
          </a:xfrm>
          <a:prstGeom prst="rect">
            <a:avLst/>
          </a:prstGeom>
          <a:noFill/>
        </p:spPr>
      </p:pic>
      <p:pic>
        <p:nvPicPr>
          <p:cNvPr id="3076" name="Picture 4" descr="C:\Users\Public\Pictures\Beautiful-Birds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"/>
            <a:ext cx="1524000" cy="1954996"/>
          </a:xfrm>
          <a:prstGeom prst="rect">
            <a:avLst/>
          </a:prstGeom>
          <a:noFill/>
        </p:spPr>
      </p:pic>
      <p:pic>
        <p:nvPicPr>
          <p:cNvPr id="3077" name="Picture 5" descr="C:\Users\Public\Pictures\Beautiful-Birds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81000"/>
            <a:ext cx="1439686" cy="19050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397030" y="5617414"/>
            <a:ext cx="5180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4114800"/>
            <a:ext cx="2133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ti feni\Desktop\Chash_upokari-ataf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457200"/>
            <a:ext cx="1524000" cy="1143000"/>
          </a:xfrm>
          <a:prstGeom prst="rect">
            <a:avLst/>
          </a:prstGeom>
          <a:noFill/>
        </p:spPr>
      </p:pic>
      <p:pic>
        <p:nvPicPr>
          <p:cNvPr id="3" name="Picture 2" descr="C:\Users\pti feni\Desktop\Chash_upokari-ataf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1524000" cy="1143000"/>
          </a:xfrm>
          <a:prstGeom prst="rect">
            <a:avLst/>
          </a:prstGeom>
          <a:noFill/>
        </p:spPr>
      </p:pic>
      <p:pic>
        <p:nvPicPr>
          <p:cNvPr id="4" name="Picture 3" descr="C:\Users\pti feni\Desktop\Chash_upokari-ataf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"/>
            <a:ext cx="1524000" cy="1143000"/>
          </a:xfrm>
          <a:prstGeom prst="rect">
            <a:avLst/>
          </a:prstGeom>
          <a:noFill/>
        </p:spPr>
      </p:pic>
      <p:pic>
        <p:nvPicPr>
          <p:cNvPr id="6" name="Picture 5" descr="C:\Users\pti feni\Desktop\Chash_upokari-ataf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57200"/>
            <a:ext cx="1524000" cy="1143000"/>
          </a:xfrm>
          <a:prstGeom prst="rect">
            <a:avLst/>
          </a:prstGeom>
          <a:noFill/>
        </p:spPr>
      </p:pic>
      <p:pic>
        <p:nvPicPr>
          <p:cNvPr id="7" name="Picture 6" descr="C:\Users\pti feni\Desktop\Chash_upokari-ataf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57200"/>
            <a:ext cx="15240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2590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How many ?   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733800"/>
            <a:ext cx="1688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b="1" dirty="0" smtClean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81001"/>
            <a:ext cx="8305800" cy="160019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Group work:</a:t>
            </a:r>
            <a:br>
              <a:rPr lang="en-US" sz="72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533400" y="2590800"/>
            <a:ext cx="8153400" cy="289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1)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Discuss your partner and say the Numbers:                                     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7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7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7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1752600"/>
            <a:ext cx="8458200" cy="3886200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FF0000"/>
                </a:solidFill>
              </a:rPr>
              <a:t>Take your text book and                           open at Page 45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685800"/>
            <a:ext cx="8839200" cy="152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rgbClr val="00B050"/>
                </a:solidFill>
              </a:rPr>
              <a:t>Checking learning: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838200" y="2819400"/>
            <a:ext cx="85344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FFC000"/>
                </a:solidFill>
              </a:rPr>
              <a:t>             Write : 1-5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295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THANKS TO ALL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Public\Pictures\water-l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425" y="2819401"/>
            <a:ext cx="428717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57D471-4557-4455-B0B7-F7F7AF9FABFB}"/>
              </a:ext>
            </a:extLst>
          </p:cNvPr>
          <p:cNvSpPr/>
          <p:nvPr/>
        </p:nvSpPr>
        <p:spPr>
          <a:xfrm>
            <a:off x="491320" y="2013898"/>
            <a:ext cx="8188656" cy="133066"/>
          </a:xfrm>
          <a:prstGeom prst="rect">
            <a:avLst/>
          </a:prstGeom>
          <a:gradFill>
            <a:gsLst>
              <a:gs pos="40706">
                <a:srgbClr val="E3ECBC"/>
              </a:gs>
              <a:gs pos="23014">
                <a:srgbClr val="EDF3D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BA5C32-A59D-4187-8832-B86136603A1C}"/>
              </a:ext>
            </a:extLst>
          </p:cNvPr>
          <p:cNvGrpSpPr/>
          <p:nvPr/>
        </p:nvGrpSpPr>
        <p:grpSpPr>
          <a:xfrm>
            <a:off x="-323398" y="1770796"/>
            <a:ext cx="996287" cy="2848118"/>
            <a:chOff x="5650172" y="1218061"/>
            <a:chExt cx="1328383" cy="379749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9C0DB3-20B9-4A96-B40E-F6313DD11950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C85B3F4-AAE9-4CAF-B6EC-CC13ED83D47F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F32ED7-8AC8-4AC9-B0E5-1974F8A28AC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63F2EC4-371A-45E5-97A8-5B2DFD0E619E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934EA8A-DA9E-4F07-BEE3-47CD600FD920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EA2B548C-20BA-45F6-9734-CAEFC04DB7CF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27CD243-37B1-4105-B377-1EF347631AF0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D1B9C83-DB83-4296-89D5-3557CF31848B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59C1A5C1-23A6-4D00-A6C4-F125C4AAD6B1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8E94C66-4E7A-4A35-9B02-F0F6ACF2192E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607AFE8-5968-4AB8-ADE4-811E11570A79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BAEE818-3920-4E40-A3CC-C81AC792AC4C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5008B31-358E-4DBD-8471-40679DB97925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07D83F5-C70A-4B4F-A861-F501BFE024C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CDDBA20-1ACD-4D6E-83B5-D86D9EF82B07}"/>
              </a:ext>
            </a:extLst>
          </p:cNvPr>
          <p:cNvGrpSpPr/>
          <p:nvPr/>
        </p:nvGrpSpPr>
        <p:grpSpPr>
          <a:xfrm>
            <a:off x="-891916" y="1772500"/>
            <a:ext cx="996287" cy="2848118"/>
            <a:chOff x="5650172" y="1218061"/>
            <a:chExt cx="1328383" cy="3797491"/>
          </a:xfrm>
          <a:solidFill>
            <a:srgbClr val="002060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7BE30D7-14EF-4B44-88BF-C4B06257DDC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241DFBB-0414-4D90-BBC7-2E247282FB75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A7553C5-C0ED-4336-BE68-A861E69FF515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grpFill/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A6113CA9-A745-4149-8E8E-9DE4ABAF224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8F992DBE-C776-42F2-B344-50C8749862AD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62F22A74-FE2A-45F4-8469-54AB23D8C7E9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13A6819F-5059-4A27-B59E-4C6F5E0FA848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60E8106-74E8-4AFB-BF99-8A76441188F3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F8601707-4DB2-4F66-8779-B2A6DE714ABB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D94F2BC-E220-48A2-AF23-60C38092434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09CB48C6-02D4-4D95-ABE6-AA89B15A033A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19E5C24F-0DEB-4DA5-BB5E-8AAC0807A3DD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E6BA29C0-2BEF-475D-849F-F81A242ECDDA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7DDB2C5-2CBD-43AC-BE8D-BC296F637E8C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A5470A2-9964-4129-B969-4C0E2B63BAE7}"/>
              </a:ext>
            </a:extLst>
          </p:cNvPr>
          <p:cNvGrpSpPr/>
          <p:nvPr/>
        </p:nvGrpSpPr>
        <p:grpSpPr>
          <a:xfrm>
            <a:off x="-1484804" y="1772500"/>
            <a:ext cx="996287" cy="2848118"/>
            <a:chOff x="5650172" y="1218061"/>
            <a:chExt cx="1328383" cy="3797491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AC2AE70-858C-4C3C-9FB0-D3EDD217E5E7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C7E809-0A3E-48F8-8D2C-691ACE0A1EA2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106F87C-3BA3-4BF9-A980-DC3562080F87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B96D389E-7BA3-4626-A577-6617EC5356B1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21A3E6B-6531-4CF0-AC66-A5EA4A44AB97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D60F48B5-4566-40A7-B76A-F0DF9A370324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709F8CC-9F65-4C23-A943-10C9D2243E13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DB1E0992-1011-4E14-A26D-F8C91416D0F2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B4AD8E55-FB85-4C4C-B31F-9408BA833C49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63A33928-30F5-4A3E-A3E3-FF07236A5EDC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0C0A884-F2AD-4BAC-A068-3A1841EC1F48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15B9FD3F-27A0-424B-8027-ADBC2CE9E276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2E8353B-0DB4-440D-ABCD-6E30EF2273C8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1A62679-152F-4C9F-9C24-CB3AB480E0AF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D82894C-9895-4BE2-8DF0-D994D5590B8B}"/>
              </a:ext>
            </a:extLst>
          </p:cNvPr>
          <p:cNvGrpSpPr/>
          <p:nvPr/>
        </p:nvGrpSpPr>
        <p:grpSpPr>
          <a:xfrm>
            <a:off x="-2074109" y="1763968"/>
            <a:ext cx="996287" cy="2848118"/>
            <a:chOff x="5650172" y="1218061"/>
            <a:chExt cx="1328383" cy="3797491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A55B2DE-3328-4917-9100-407225A96C89}"/>
                </a:ext>
              </a:extLst>
            </p:cNvPr>
            <p:cNvSpPr/>
            <p:nvPr/>
          </p:nvSpPr>
          <p:spPr>
            <a:xfrm rot="17994592">
              <a:off x="5950423" y="4135271"/>
              <a:ext cx="914400" cy="84616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7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13395C-C535-42A9-901E-0A99973274AE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C7FB92D-35D6-4A8E-A6DB-A38620BF1039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2F29E791-4EEB-449A-8008-C3845E2B57AF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D2EA945-E0D5-45C9-9D9D-452C58CCC593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27842673-5563-4C06-A502-3F2432F19597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CB525795-9B88-4F5E-89A2-FDA2936C3DF9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8D6A2E4A-1858-447E-8AE2-400A33BA3441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45848C5B-6CFF-4BFD-B9E0-963B8116DFA3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4D53371E-6650-4B2C-A8A3-2C75631F3358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CF55FF7-72F8-42BD-982F-5194A1714ED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60551F8D-4E03-43DB-A6CE-CFAE9CCB98F1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6271F6B-819F-4C12-AF66-2EA0BAD8F493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A8FC891-A917-465C-BE1D-4E0159F649E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AD1E61E-5E06-4EE6-A9E4-1BD746B3FD9D}"/>
              </a:ext>
            </a:extLst>
          </p:cNvPr>
          <p:cNvGrpSpPr/>
          <p:nvPr/>
        </p:nvGrpSpPr>
        <p:grpSpPr>
          <a:xfrm>
            <a:off x="-2592851" y="1762208"/>
            <a:ext cx="996287" cy="2841875"/>
            <a:chOff x="5650172" y="1218061"/>
            <a:chExt cx="1328383" cy="3789167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B6936A5-1B0E-4085-A67F-A6E60E3D0CCE}"/>
                </a:ext>
              </a:extLst>
            </p:cNvPr>
            <p:cNvSpPr/>
            <p:nvPr/>
          </p:nvSpPr>
          <p:spPr>
            <a:xfrm rot="17994592">
              <a:off x="5993356" y="4209499"/>
              <a:ext cx="757753" cy="837706"/>
            </a:xfrm>
            <a:prstGeom prst="round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0F7DBBB-8770-400E-9689-8842903C25D6}"/>
                </a:ext>
              </a:extLst>
            </p:cNvPr>
            <p:cNvSpPr/>
            <p:nvPr/>
          </p:nvSpPr>
          <p:spPr>
            <a:xfrm>
              <a:off x="5937525" y="1218061"/>
              <a:ext cx="818117" cy="815454"/>
            </a:xfrm>
            <a:custGeom>
              <a:avLst/>
              <a:gdLst>
                <a:gd name="connsiteX0" fmla="*/ 304051 w 622499"/>
                <a:gd name="connsiteY0" fmla="*/ 0 h 665330"/>
                <a:gd name="connsiteX1" fmla="*/ 622499 w 622499"/>
                <a:gd name="connsiteY1" fmla="*/ 332665 h 665330"/>
                <a:gd name="connsiteX2" fmla="*/ 304051 w 622499"/>
                <a:gd name="connsiteY2" fmla="*/ 665330 h 665330"/>
                <a:gd name="connsiteX3" fmla="*/ 10628 w 622499"/>
                <a:gd name="connsiteY3" fmla="*/ 462153 h 665330"/>
                <a:gd name="connsiteX4" fmla="*/ 5495 w 622499"/>
                <a:gd name="connsiteY4" fmla="*/ 435591 h 665330"/>
                <a:gd name="connsiteX5" fmla="*/ 179260 w 622499"/>
                <a:gd name="connsiteY5" fmla="*/ 435591 h 665330"/>
                <a:gd name="connsiteX6" fmla="*/ 191463 w 622499"/>
                <a:gd name="connsiteY6" fmla="*/ 455307 h 665330"/>
                <a:gd name="connsiteX7" fmla="*/ 304051 w 622499"/>
                <a:gd name="connsiteY7" fmla="*/ 506106 h 665330"/>
                <a:gd name="connsiteX8" fmla="*/ 463275 w 622499"/>
                <a:gd name="connsiteY8" fmla="*/ 332665 h 665330"/>
                <a:gd name="connsiteX9" fmla="*/ 304051 w 622499"/>
                <a:gd name="connsiteY9" fmla="*/ 159224 h 665330"/>
                <a:gd name="connsiteX10" fmla="*/ 191463 w 622499"/>
                <a:gd name="connsiteY10" fmla="*/ 210024 h 665330"/>
                <a:gd name="connsiteX11" fmla="*/ 161663 w 622499"/>
                <a:gd name="connsiteY11" fmla="*/ 258170 h 665330"/>
                <a:gd name="connsiteX12" fmla="*/ 0 w 622499"/>
                <a:gd name="connsiteY12" fmla="*/ 258170 h 665330"/>
                <a:gd name="connsiteX13" fmla="*/ 10628 w 622499"/>
                <a:gd name="connsiteY13" fmla="*/ 203177 h 665330"/>
                <a:gd name="connsiteX14" fmla="*/ 304051 w 622499"/>
                <a:gd name="connsiteY14" fmla="*/ 0 h 66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2499" h="665330">
                  <a:moveTo>
                    <a:pt x="304051" y="0"/>
                  </a:moveTo>
                  <a:cubicBezTo>
                    <a:pt x="479925" y="0"/>
                    <a:pt x="622499" y="148939"/>
                    <a:pt x="622499" y="332665"/>
                  </a:cubicBezTo>
                  <a:cubicBezTo>
                    <a:pt x="622499" y="516391"/>
                    <a:pt x="479925" y="665330"/>
                    <a:pt x="304051" y="665330"/>
                  </a:cubicBezTo>
                  <a:cubicBezTo>
                    <a:pt x="172146" y="665330"/>
                    <a:pt x="58972" y="581552"/>
                    <a:pt x="10628" y="462153"/>
                  </a:cubicBezTo>
                  <a:lnTo>
                    <a:pt x="5495" y="435591"/>
                  </a:lnTo>
                  <a:lnTo>
                    <a:pt x="179260" y="435591"/>
                  </a:lnTo>
                  <a:lnTo>
                    <a:pt x="191463" y="455307"/>
                  </a:lnTo>
                  <a:cubicBezTo>
                    <a:pt x="220277" y="486693"/>
                    <a:pt x="260083" y="506106"/>
                    <a:pt x="304051" y="506106"/>
                  </a:cubicBezTo>
                  <a:cubicBezTo>
                    <a:pt x="391988" y="506106"/>
                    <a:pt x="463275" y="428454"/>
                    <a:pt x="463275" y="332665"/>
                  </a:cubicBezTo>
                  <a:cubicBezTo>
                    <a:pt x="463275" y="236876"/>
                    <a:pt x="391988" y="159224"/>
                    <a:pt x="304051" y="159224"/>
                  </a:cubicBezTo>
                  <a:cubicBezTo>
                    <a:pt x="260083" y="159224"/>
                    <a:pt x="220277" y="178637"/>
                    <a:pt x="191463" y="210024"/>
                  </a:cubicBezTo>
                  <a:lnTo>
                    <a:pt x="161663" y="258170"/>
                  </a:lnTo>
                  <a:lnTo>
                    <a:pt x="0" y="258170"/>
                  </a:lnTo>
                  <a:lnTo>
                    <a:pt x="10628" y="203177"/>
                  </a:lnTo>
                  <a:cubicBezTo>
                    <a:pt x="58972" y="83778"/>
                    <a:pt x="172146" y="0"/>
                    <a:pt x="3040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B112347-C702-4632-89EE-B4EDF033B118}"/>
                </a:ext>
              </a:extLst>
            </p:cNvPr>
            <p:cNvGrpSpPr/>
            <p:nvPr/>
          </p:nvGrpSpPr>
          <p:grpSpPr>
            <a:xfrm>
              <a:off x="5650172" y="2333766"/>
              <a:ext cx="1328383" cy="1801527"/>
              <a:chOff x="5650172" y="2333766"/>
              <a:chExt cx="1328383" cy="1801527"/>
            </a:xfrm>
            <a:solidFill>
              <a:srgbClr val="C00000"/>
            </a:solidFill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B8195803-E05B-4574-A8AC-591746C0F269}"/>
                  </a:ext>
                </a:extLst>
              </p:cNvPr>
              <p:cNvGrpSpPr/>
              <p:nvPr/>
            </p:nvGrpSpPr>
            <p:grpSpPr>
              <a:xfrm rot="2701249">
                <a:off x="5650173" y="2333765"/>
                <a:ext cx="1328382" cy="1328383"/>
                <a:chOff x="4230806" y="3002506"/>
                <a:chExt cx="1328382" cy="1328383"/>
              </a:xfrm>
              <a:grpFill/>
            </p:grpSpPr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F2DDA146-BBA5-4109-A3E7-FB80B8BE0F59}"/>
                    </a:ext>
                  </a:extLst>
                </p:cNvPr>
                <p:cNvSpPr/>
                <p:nvPr/>
              </p:nvSpPr>
              <p:spPr>
                <a:xfrm>
                  <a:off x="4230806" y="3002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340D23AD-7EF1-4D77-8DE1-D4B7D2B142AE}"/>
                    </a:ext>
                  </a:extLst>
                </p:cNvPr>
                <p:cNvSpPr/>
                <p:nvPr/>
              </p:nvSpPr>
              <p:spPr>
                <a:xfrm>
                  <a:off x="4383206" y="3154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5FF12DD-9410-46CF-A7D0-A40A306E2005}"/>
                    </a:ext>
                  </a:extLst>
                </p:cNvPr>
                <p:cNvSpPr/>
                <p:nvPr/>
              </p:nvSpPr>
              <p:spPr>
                <a:xfrm>
                  <a:off x="4535606" y="3307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2D7AB19B-15E3-40F4-A289-37CC5E320E3F}"/>
                    </a:ext>
                  </a:extLst>
                </p:cNvPr>
                <p:cNvSpPr/>
                <p:nvPr/>
              </p:nvSpPr>
              <p:spPr>
                <a:xfrm>
                  <a:off x="4688006" y="3459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EC1DB5C-A76C-4AD6-8C7B-A1058D4955A5}"/>
                    </a:ext>
                  </a:extLst>
                </p:cNvPr>
                <p:cNvSpPr/>
                <p:nvPr/>
              </p:nvSpPr>
              <p:spPr>
                <a:xfrm>
                  <a:off x="4840406" y="36121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9B42FC2-F739-4590-91D9-7661E3F75140}"/>
                    </a:ext>
                  </a:extLst>
                </p:cNvPr>
                <p:cNvSpPr/>
                <p:nvPr/>
              </p:nvSpPr>
              <p:spPr>
                <a:xfrm>
                  <a:off x="4992806" y="37645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A808A2B6-3387-4E6D-A035-6FF6AABD753F}"/>
                    </a:ext>
                  </a:extLst>
                </p:cNvPr>
                <p:cNvSpPr/>
                <p:nvPr/>
              </p:nvSpPr>
              <p:spPr>
                <a:xfrm>
                  <a:off x="5145206" y="39169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CE3AB3B5-C23C-40D6-9F34-CE2F448EB875}"/>
                    </a:ext>
                  </a:extLst>
                </p:cNvPr>
                <p:cNvSpPr/>
                <p:nvPr/>
              </p:nvSpPr>
              <p:spPr>
                <a:xfrm>
                  <a:off x="5297606" y="40693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A2371F2-1683-4F90-BEE3-8B4FC99F117B}"/>
                    </a:ext>
                  </a:extLst>
                </p:cNvPr>
                <p:cNvSpPr/>
                <p:nvPr/>
              </p:nvSpPr>
              <p:spPr>
                <a:xfrm>
                  <a:off x="5450006" y="4221706"/>
                  <a:ext cx="109182" cy="10918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6D98841-820D-4C4D-B33B-BB594E04B7B9}"/>
                  </a:ext>
                </a:extLst>
              </p:cNvPr>
              <p:cNvSpPr/>
              <p:nvPr/>
            </p:nvSpPr>
            <p:spPr>
              <a:xfrm rot="2701249">
                <a:off x="6261735" y="4026110"/>
                <a:ext cx="109182" cy="10918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767C6B-205D-4110-8C77-45C0DF949B13}"/>
              </a:ext>
            </a:extLst>
          </p:cNvPr>
          <p:cNvSpPr txBox="1"/>
          <p:nvPr/>
        </p:nvSpPr>
        <p:spPr>
          <a:xfrm>
            <a:off x="320348" y="3146868"/>
            <a:ext cx="3907047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মঞ্জু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endParaRPr lang="en-US" sz="405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সোনাগাজী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ফেনি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6469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8044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2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5E-6 -1.11111E-6 L 0.77891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5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5E-6 -1.11111E-6 L 0.7640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3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375E-6 -7.40741E-7 L 0.73633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0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3.54167E-6 -3.33333E-6 L 0.68998 0.003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1752600"/>
            <a:ext cx="8382000" cy="3048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Subject: English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Class:  One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Time: 40 Minutes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1066800"/>
            <a:ext cx="8534400" cy="3733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Declare the headline: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Lesson :Numbers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Lesson Unit:(1-5)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8382000" cy="53339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8000" smtClean="0">
                <a:solidFill>
                  <a:srgbClr val="00B050"/>
                </a:solidFill>
              </a:rPr>
              <a:t>Learning </a:t>
            </a:r>
            <a:r>
              <a:rPr lang="en-US" sz="8000" smtClean="0">
                <a:solidFill>
                  <a:srgbClr val="00B050"/>
                </a:solidFill>
              </a:rPr>
              <a:t>outcome</a:t>
            </a:r>
            <a:r>
              <a:rPr lang="en-US" sz="8000" smtClean="0"/>
              <a:t>      </a:t>
            </a:r>
            <a:r>
              <a:rPr lang="en-US" sz="4900" b="1" dirty="0" smtClean="0">
                <a:solidFill>
                  <a:srgbClr val="C00000"/>
                </a:solidFill>
              </a:rPr>
              <a:t>By the end of the lesson  students</a:t>
            </a:r>
            <a:br>
              <a:rPr lang="en-US" sz="4900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rgbClr val="C00000"/>
                </a:solidFill>
              </a:rPr>
              <a:t> will be able : </a:t>
            </a:r>
            <a:br>
              <a:rPr lang="en-US" sz="4900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rgbClr val="C00000"/>
                </a:solidFill>
              </a:rPr>
              <a:t>       1. to  say the numbers (1-5). </a:t>
            </a:r>
            <a:br>
              <a:rPr lang="en-US" sz="4900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rgbClr val="C00000"/>
                </a:solidFill>
              </a:rPr>
              <a:t>       2. to identify the numbers(1-5).                      </a:t>
            </a:r>
            <a:br>
              <a:rPr lang="en-US" sz="4900" b="1" dirty="0" smtClean="0">
                <a:solidFill>
                  <a:srgbClr val="C00000"/>
                </a:solidFill>
              </a:rPr>
            </a:br>
            <a:r>
              <a:rPr lang="en-US" sz="4900" b="1" dirty="0" smtClean="0">
                <a:solidFill>
                  <a:srgbClr val="C00000"/>
                </a:solidFill>
              </a:rPr>
              <a:t>       3. to write the numbers (1-5).  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304800"/>
            <a:ext cx="8534400" cy="990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Presentation: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029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 at the picture &amp; think.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6388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</a:t>
            </a:r>
            <a:r>
              <a:rPr lang="en-US" sz="3600" dirty="0" smtClean="0">
                <a:solidFill>
                  <a:srgbClr val="FF0000"/>
                </a:solidFill>
              </a:rPr>
              <a:t>How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many  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ti feni\Pictures\c34cd604-d48b-4d7b-8634-1bf566a9e0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422400"/>
            <a:ext cx="2533650" cy="337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4419600" y="6172200"/>
            <a:ext cx="99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4800" dirty="0" smtClean="0">
                <a:solidFill>
                  <a:srgbClr val="00B050"/>
                </a:solidFill>
              </a:rPr>
              <a:t>1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water-l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667000" cy="2000250"/>
          </a:xfrm>
          <a:prstGeom prst="rect">
            <a:avLst/>
          </a:prstGeom>
          <a:noFill/>
        </p:spPr>
      </p:pic>
      <p:pic>
        <p:nvPicPr>
          <p:cNvPr id="6" name="Picture 3" descr="C:\Users\Public\Pictures\water-l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2667000" cy="2000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1447800" y="4191000"/>
            <a:ext cx="469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       </a:t>
            </a:r>
            <a:r>
              <a:rPr lang="en-US" sz="4800" dirty="0" smtClean="0">
                <a:solidFill>
                  <a:srgbClr val="FF0000"/>
                </a:solidFill>
              </a:rPr>
              <a:t>How many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3332" y="5195600"/>
            <a:ext cx="10021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srgbClr val="92D050"/>
                </a:solidFill>
              </a:rPr>
              <a:t>  </a:t>
            </a:r>
            <a:r>
              <a:rPr lang="en-US" sz="7200" dirty="0" smtClean="0">
                <a:solidFill>
                  <a:srgbClr val="92D050"/>
                </a:solidFill>
              </a:rPr>
              <a:t>2</a:t>
            </a:r>
            <a:endParaRPr lang="en-US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33400" y="2971800"/>
            <a:ext cx="6934200" cy="2057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         </a:t>
            </a:r>
          </a:p>
          <a:p>
            <a:pPr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400" dirty="0" smtClean="0">
                <a:solidFill>
                  <a:srgbClr val="FF0000"/>
                </a:solidFill>
              </a:rPr>
              <a:t>            How many?</a:t>
            </a:r>
          </a:p>
        </p:txBody>
      </p:sp>
      <p:pic>
        <p:nvPicPr>
          <p:cNvPr id="2050" name="Picture 2" descr="C:\Users\pti feni\Pictures\funny-cats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43100" cy="2438400"/>
          </a:xfrm>
          <a:prstGeom prst="rect">
            <a:avLst/>
          </a:prstGeom>
          <a:noFill/>
        </p:spPr>
      </p:pic>
      <p:pic>
        <p:nvPicPr>
          <p:cNvPr id="2051" name="Picture 3" descr="C:\Users\pti feni\Pictures\funny-cats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1828800" cy="2422252"/>
          </a:xfrm>
          <a:prstGeom prst="rect">
            <a:avLst/>
          </a:prstGeom>
          <a:noFill/>
        </p:spPr>
      </p:pic>
      <p:pic>
        <p:nvPicPr>
          <p:cNvPr id="2052" name="Picture 4" descr="C:\Users\pti feni\Pictures\funny-cats-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1956054" cy="2438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>
            <a:off x="2743200" y="5105400"/>
            <a:ext cx="324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     3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127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Subject: English Class:  One Time: 40 Minutes</vt:lpstr>
      <vt:lpstr>PowerPoint Presentation</vt:lpstr>
      <vt:lpstr>Declare the headline: Lesson :Numbers  Lesson Unit:(1-5)</vt:lpstr>
      <vt:lpstr>         Learning outcome      By the end of the lesson  students  will be able :         1. to  say the numbers (1-5).         2. to identify the numbers(1-5).                              3. to write the numbers (1-5).     </vt:lpstr>
      <vt:lpstr>Presentation:</vt:lpstr>
      <vt:lpstr>PowerPoint Presentation</vt:lpstr>
      <vt:lpstr>PowerPoint Presentation</vt:lpstr>
      <vt:lpstr>How many?</vt:lpstr>
      <vt:lpstr>PowerPoint Presentation</vt:lpstr>
      <vt:lpstr>Group work: </vt:lpstr>
      <vt:lpstr>Take your text book and                           open at Page 45     </vt:lpstr>
      <vt:lpstr>Checking learning: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everybody </dc:title>
  <dc:creator>pti feni</dc:creator>
  <cp:lastModifiedBy>USER</cp:lastModifiedBy>
  <cp:revision>174</cp:revision>
  <dcterms:created xsi:type="dcterms:W3CDTF">2006-08-16T00:00:00Z</dcterms:created>
  <dcterms:modified xsi:type="dcterms:W3CDTF">2020-12-21T15:24:55Z</dcterms:modified>
</cp:coreProperties>
</file>