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7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9" r:id="rId17"/>
    <p:sldId id="270" r:id="rId18"/>
    <p:sldId id="271" r:id="rId19"/>
    <p:sldId id="272" r:id="rId20"/>
    <p:sldId id="273" r:id="rId21"/>
    <p:sldId id="275" r:id="rId22"/>
    <p:sldId id="280" r:id="rId23"/>
    <p:sldId id="27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EFD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ED0DDF-320E-49EE-932F-4B12C4344AFA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3AA40F-7B1D-4751-A210-1562C86BAA5A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38100">
          <a:solidFill>
            <a:srgbClr val="C00000"/>
          </a:solidFill>
        </a:ln>
      </dgm:spPr>
      <dgm:t>
        <a:bodyPr/>
        <a:lstStyle/>
        <a:p>
          <a:endParaRPr lang="en-US" dirty="0"/>
        </a:p>
      </dgm:t>
    </dgm:pt>
    <dgm:pt modelId="{86FA2FDE-F962-4A85-938B-CAF5BE126047}" type="parTrans" cxnId="{EB60397E-7260-4FC9-B4E0-8907C9289FA8}">
      <dgm:prSet/>
      <dgm:spPr/>
      <dgm:t>
        <a:bodyPr/>
        <a:lstStyle/>
        <a:p>
          <a:endParaRPr lang="en-US"/>
        </a:p>
      </dgm:t>
    </dgm:pt>
    <dgm:pt modelId="{DA97C3F8-4556-4762-B9C0-3B9DFE7B4672}" type="sibTrans" cxnId="{EB60397E-7260-4FC9-B4E0-8907C9289FA8}">
      <dgm:prSet/>
      <dgm:spPr/>
      <dgm:t>
        <a:bodyPr/>
        <a:lstStyle/>
        <a:p>
          <a:endParaRPr lang="en-US"/>
        </a:p>
      </dgm:t>
    </dgm:pt>
    <dgm:pt modelId="{7BB696BF-3904-4380-9490-323627147DA7}">
      <dgm:prSet phldrT="[Text]" custT="1"/>
      <dgm:spPr>
        <a:noFill/>
        <a:ln w="38100">
          <a:solidFill>
            <a:srgbClr val="C00000"/>
          </a:solidFill>
        </a:ln>
      </dgm:spPr>
      <dgm:t>
        <a:bodyPr/>
        <a:lstStyle/>
        <a:p>
          <a:r>
            <a:rPr lang="en-US" sz="44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জন্মঃ</a:t>
          </a:r>
          <a:r>
            <a:rPr lang="en-US" sz="4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১৭ </a:t>
          </a:r>
          <a:r>
            <a:rPr lang="en-US" sz="44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জানুয়ারী</a:t>
          </a:r>
          <a:r>
            <a:rPr lang="en-US" sz="4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১৯০৬ </a:t>
          </a:r>
          <a:endParaRPr lang="en-US" sz="44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32FEA47-38E9-432A-BEFE-7E2526E47583}" type="parTrans" cxnId="{60684286-43C0-4AE2-9BF8-B22779885C8E}">
      <dgm:prSet/>
      <dgm:spPr/>
      <dgm:t>
        <a:bodyPr/>
        <a:lstStyle/>
        <a:p>
          <a:endParaRPr lang="en-US"/>
        </a:p>
      </dgm:t>
    </dgm:pt>
    <dgm:pt modelId="{CD185BF9-6E9C-41B8-A8D2-B6230BC948E0}" type="sibTrans" cxnId="{60684286-43C0-4AE2-9BF8-B22779885C8E}">
      <dgm:prSet/>
      <dgm:spPr/>
      <dgm:t>
        <a:bodyPr/>
        <a:lstStyle/>
        <a:p>
          <a:endParaRPr lang="en-US"/>
        </a:p>
      </dgm:t>
    </dgm:pt>
    <dgm:pt modelId="{E63817E6-65DE-4385-A8A6-9FA8AA2E97E7}">
      <dgm:prSet phldrT="[Text]" custT="1"/>
      <dgm:spPr>
        <a:noFill/>
        <a:ln w="38100">
          <a:solidFill>
            <a:srgbClr val="C00000"/>
          </a:solidFill>
        </a:ln>
      </dgm:spPr>
      <dgm:t>
        <a:bodyPr/>
        <a:lstStyle/>
        <a:p>
          <a:r>
            <a:rPr lang="en-US" sz="48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মৃত্যুঃ</a:t>
          </a:r>
          <a:r>
            <a:rPr lang="en-US" sz="4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২৭ </a:t>
          </a:r>
          <a:r>
            <a:rPr lang="en-US" sz="48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জুন</a:t>
          </a:r>
          <a:r>
            <a:rPr lang="en-US" sz="4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১৯৭৯ </a:t>
          </a:r>
          <a:endParaRPr lang="en-US" sz="48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C8676B4-8517-4805-8EF5-36213E464C1A}" type="parTrans" cxnId="{EE18CF4D-67B0-4813-B405-105ABCFD1C6A}">
      <dgm:prSet/>
      <dgm:spPr/>
      <dgm:t>
        <a:bodyPr/>
        <a:lstStyle/>
        <a:p>
          <a:endParaRPr lang="en-US"/>
        </a:p>
      </dgm:t>
    </dgm:pt>
    <dgm:pt modelId="{F204285E-B822-4982-8C8F-E593DA689DA5}" type="sibTrans" cxnId="{EE18CF4D-67B0-4813-B405-105ABCFD1C6A}">
      <dgm:prSet/>
      <dgm:spPr/>
      <dgm:t>
        <a:bodyPr/>
        <a:lstStyle/>
        <a:p>
          <a:endParaRPr lang="en-US"/>
        </a:p>
      </dgm:t>
    </dgm:pt>
    <dgm:pt modelId="{9E58504C-28F3-4DAC-A766-DBBD1214886C}">
      <dgm:prSet custT="1"/>
      <dgm:spPr>
        <a:noFill/>
        <a:ln w="38100">
          <a:solidFill>
            <a:srgbClr val="C00000"/>
          </a:solidFill>
        </a:ln>
      </dgm:spPr>
      <dgm:t>
        <a:bodyPr/>
        <a:lstStyle/>
        <a:p>
          <a:r>
            <a:rPr lang="en-US" sz="40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বন্দে</a:t>
          </a:r>
          <a:r>
            <a:rPr lang="en-US" sz="40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আলী</a:t>
          </a:r>
          <a:r>
            <a:rPr lang="en-US" sz="40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মিঞা</a:t>
          </a:r>
          <a:r>
            <a:rPr lang="en-US" sz="40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40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5E58333-4B54-4632-8C54-F0FA9A7F4FE9}" type="parTrans" cxnId="{46D371A4-A3A4-4A69-BE22-86D37754C056}">
      <dgm:prSet/>
      <dgm:spPr/>
      <dgm:t>
        <a:bodyPr/>
        <a:lstStyle/>
        <a:p>
          <a:endParaRPr lang="en-US"/>
        </a:p>
      </dgm:t>
    </dgm:pt>
    <dgm:pt modelId="{71945E69-4079-4FF2-9642-2917335D0377}" type="sibTrans" cxnId="{46D371A4-A3A4-4A69-BE22-86D37754C056}">
      <dgm:prSet/>
      <dgm:spPr/>
      <dgm:t>
        <a:bodyPr/>
        <a:lstStyle/>
        <a:p>
          <a:endParaRPr lang="en-US"/>
        </a:p>
      </dgm:t>
    </dgm:pt>
    <dgm:pt modelId="{78C828F3-4A7D-40F4-B205-9FBC3BC7372C}" type="pres">
      <dgm:prSet presAssocID="{B7ED0DDF-320E-49EE-932F-4B12C4344AF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9E30F36-54D5-42A5-B073-E263EB3BAA80}" type="pres">
      <dgm:prSet presAssocID="{373AA40F-7B1D-4751-A210-1562C86BAA5A}" presName="singleCycle" presStyleCnt="0"/>
      <dgm:spPr/>
    </dgm:pt>
    <dgm:pt modelId="{5C025160-00D1-441F-995A-CED743B574D4}" type="pres">
      <dgm:prSet presAssocID="{373AA40F-7B1D-4751-A210-1562C86BAA5A}" presName="singleCenter" presStyleLbl="node1" presStyleIdx="0" presStyleCnt="4" custScaleX="139781" custScaleY="117225" custLinFactNeighborX="-7231" custLinFactNeighborY="11342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40A3CF91-110E-4E26-A6BC-48B83BBCAF4E}" type="pres">
      <dgm:prSet presAssocID="{25E58333-4B54-4632-8C54-F0FA9A7F4FE9}" presName="Name56" presStyleLbl="parChTrans1D2" presStyleIdx="0" presStyleCnt="3"/>
      <dgm:spPr/>
      <dgm:t>
        <a:bodyPr/>
        <a:lstStyle/>
        <a:p>
          <a:endParaRPr lang="en-US"/>
        </a:p>
      </dgm:t>
    </dgm:pt>
    <dgm:pt modelId="{E7D8A01F-29C9-4FF6-81A7-2400D70FF19A}" type="pres">
      <dgm:prSet presAssocID="{9E58504C-28F3-4DAC-A766-DBBD1214886C}" presName="text0" presStyleLbl="node1" presStyleIdx="1" presStyleCnt="4" custScaleX="203178" custScaleY="122508" custRadScaleRad="90482" custRadScaleInc="-82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A31647-FDC4-4D89-BE3F-B4892D9CCBBB}" type="pres">
      <dgm:prSet presAssocID="{A32FEA47-38E9-432A-BEFE-7E2526E47583}" presName="Name56" presStyleLbl="parChTrans1D2" presStyleIdx="1" presStyleCnt="3"/>
      <dgm:spPr/>
      <dgm:t>
        <a:bodyPr/>
        <a:lstStyle/>
        <a:p>
          <a:endParaRPr lang="en-US"/>
        </a:p>
      </dgm:t>
    </dgm:pt>
    <dgm:pt modelId="{711514F2-176E-4798-8DA3-94B4D572AA31}" type="pres">
      <dgm:prSet presAssocID="{7BB696BF-3904-4380-9490-323627147DA7}" presName="text0" presStyleLbl="node1" presStyleIdx="2" presStyleCnt="4" custScaleX="177790" custScaleY="177790" custRadScaleRad="143070" custRadScaleInc="2581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8ABD06-5EB5-4EC2-A4EE-F3EFF0677460}" type="pres">
      <dgm:prSet presAssocID="{3C8676B4-8517-4805-8EF5-36213E464C1A}" presName="Name56" presStyleLbl="parChTrans1D2" presStyleIdx="2" presStyleCnt="3"/>
      <dgm:spPr/>
      <dgm:t>
        <a:bodyPr/>
        <a:lstStyle/>
        <a:p>
          <a:endParaRPr lang="en-US"/>
        </a:p>
      </dgm:t>
    </dgm:pt>
    <dgm:pt modelId="{D7EF0697-5457-462C-8795-7301B9DE3701}" type="pres">
      <dgm:prSet presAssocID="{E63817E6-65DE-4385-A8A6-9FA8AA2E97E7}" presName="text0" presStyleLbl="node1" presStyleIdx="3" presStyleCnt="4" custScaleX="187664" custScaleY="165120" custRadScaleRad="121059" custRadScaleInc="-2578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0CA8B44-27A5-429F-AAAB-34ED7ABFFBD3}" type="presOf" srcId="{25E58333-4B54-4632-8C54-F0FA9A7F4FE9}" destId="{40A3CF91-110E-4E26-A6BC-48B83BBCAF4E}" srcOrd="0" destOrd="0" presId="urn:microsoft.com/office/officeart/2008/layout/RadialCluster"/>
    <dgm:cxn modelId="{EE18CF4D-67B0-4813-B405-105ABCFD1C6A}" srcId="{373AA40F-7B1D-4751-A210-1562C86BAA5A}" destId="{E63817E6-65DE-4385-A8A6-9FA8AA2E97E7}" srcOrd="2" destOrd="0" parTransId="{3C8676B4-8517-4805-8EF5-36213E464C1A}" sibTransId="{F204285E-B822-4982-8C8F-E593DA689DA5}"/>
    <dgm:cxn modelId="{46D371A4-A3A4-4A69-BE22-86D37754C056}" srcId="{373AA40F-7B1D-4751-A210-1562C86BAA5A}" destId="{9E58504C-28F3-4DAC-A766-DBBD1214886C}" srcOrd="0" destOrd="0" parTransId="{25E58333-4B54-4632-8C54-F0FA9A7F4FE9}" sibTransId="{71945E69-4079-4FF2-9642-2917335D0377}"/>
    <dgm:cxn modelId="{82E35161-69F5-46B0-8E81-D01193AE0544}" type="presOf" srcId="{E63817E6-65DE-4385-A8A6-9FA8AA2E97E7}" destId="{D7EF0697-5457-462C-8795-7301B9DE3701}" srcOrd="0" destOrd="0" presId="urn:microsoft.com/office/officeart/2008/layout/RadialCluster"/>
    <dgm:cxn modelId="{EB60397E-7260-4FC9-B4E0-8907C9289FA8}" srcId="{B7ED0DDF-320E-49EE-932F-4B12C4344AFA}" destId="{373AA40F-7B1D-4751-A210-1562C86BAA5A}" srcOrd="0" destOrd="0" parTransId="{86FA2FDE-F962-4A85-938B-CAF5BE126047}" sibTransId="{DA97C3F8-4556-4762-B9C0-3B9DFE7B4672}"/>
    <dgm:cxn modelId="{949B8652-0392-4DF1-AEAA-71C21F0D7BA1}" type="presOf" srcId="{B7ED0DDF-320E-49EE-932F-4B12C4344AFA}" destId="{78C828F3-4A7D-40F4-B205-9FBC3BC7372C}" srcOrd="0" destOrd="0" presId="urn:microsoft.com/office/officeart/2008/layout/RadialCluster"/>
    <dgm:cxn modelId="{86D1687D-A595-430A-8387-CE9D3B296D64}" type="presOf" srcId="{7BB696BF-3904-4380-9490-323627147DA7}" destId="{711514F2-176E-4798-8DA3-94B4D572AA31}" srcOrd="0" destOrd="0" presId="urn:microsoft.com/office/officeart/2008/layout/RadialCluster"/>
    <dgm:cxn modelId="{EB50AE55-E5CF-4768-A22B-E805C58572DD}" type="presOf" srcId="{A32FEA47-38E9-432A-BEFE-7E2526E47583}" destId="{F8A31647-FDC4-4D89-BE3F-B4892D9CCBBB}" srcOrd="0" destOrd="0" presId="urn:microsoft.com/office/officeart/2008/layout/RadialCluster"/>
    <dgm:cxn modelId="{61874C9D-1A63-47D3-A2EC-DC9E5D3E1788}" type="presOf" srcId="{3C8676B4-8517-4805-8EF5-36213E464C1A}" destId="{C98ABD06-5EB5-4EC2-A4EE-F3EFF0677460}" srcOrd="0" destOrd="0" presId="urn:microsoft.com/office/officeart/2008/layout/RadialCluster"/>
    <dgm:cxn modelId="{60684286-43C0-4AE2-9BF8-B22779885C8E}" srcId="{373AA40F-7B1D-4751-A210-1562C86BAA5A}" destId="{7BB696BF-3904-4380-9490-323627147DA7}" srcOrd="1" destOrd="0" parTransId="{A32FEA47-38E9-432A-BEFE-7E2526E47583}" sibTransId="{CD185BF9-6E9C-41B8-A8D2-B6230BC948E0}"/>
    <dgm:cxn modelId="{83637C78-5D7B-400E-AABD-0794CDB49AFA}" type="presOf" srcId="{9E58504C-28F3-4DAC-A766-DBBD1214886C}" destId="{E7D8A01F-29C9-4FF6-81A7-2400D70FF19A}" srcOrd="0" destOrd="0" presId="urn:microsoft.com/office/officeart/2008/layout/RadialCluster"/>
    <dgm:cxn modelId="{3EC63EFD-017F-4A34-A482-9C77CCBE1229}" type="presOf" srcId="{373AA40F-7B1D-4751-A210-1562C86BAA5A}" destId="{5C025160-00D1-441F-995A-CED743B574D4}" srcOrd="0" destOrd="0" presId="urn:microsoft.com/office/officeart/2008/layout/RadialCluster"/>
    <dgm:cxn modelId="{FC85D106-FBD2-4953-B3C1-F768255DF4D4}" type="presParOf" srcId="{78C828F3-4A7D-40F4-B205-9FBC3BC7372C}" destId="{09E30F36-54D5-42A5-B073-E263EB3BAA80}" srcOrd="0" destOrd="0" presId="urn:microsoft.com/office/officeart/2008/layout/RadialCluster"/>
    <dgm:cxn modelId="{6A0B0523-318D-4E1B-AD00-55D1175BBC35}" type="presParOf" srcId="{09E30F36-54D5-42A5-B073-E263EB3BAA80}" destId="{5C025160-00D1-441F-995A-CED743B574D4}" srcOrd="0" destOrd="0" presId="urn:microsoft.com/office/officeart/2008/layout/RadialCluster"/>
    <dgm:cxn modelId="{28DF0B6A-887C-4D49-8C9E-56DBB0882D4A}" type="presParOf" srcId="{09E30F36-54D5-42A5-B073-E263EB3BAA80}" destId="{40A3CF91-110E-4E26-A6BC-48B83BBCAF4E}" srcOrd="1" destOrd="0" presId="urn:microsoft.com/office/officeart/2008/layout/RadialCluster"/>
    <dgm:cxn modelId="{4EBE5B6C-934B-4F09-B588-7DBC1401CF8F}" type="presParOf" srcId="{09E30F36-54D5-42A5-B073-E263EB3BAA80}" destId="{E7D8A01F-29C9-4FF6-81A7-2400D70FF19A}" srcOrd="2" destOrd="0" presId="urn:microsoft.com/office/officeart/2008/layout/RadialCluster"/>
    <dgm:cxn modelId="{CD2E0862-C59A-4057-B9C1-25F650F62C07}" type="presParOf" srcId="{09E30F36-54D5-42A5-B073-E263EB3BAA80}" destId="{F8A31647-FDC4-4D89-BE3F-B4892D9CCBBB}" srcOrd="3" destOrd="0" presId="urn:microsoft.com/office/officeart/2008/layout/RadialCluster"/>
    <dgm:cxn modelId="{5EF8547A-3E50-4DFA-92D8-E174E49750A8}" type="presParOf" srcId="{09E30F36-54D5-42A5-B073-E263EB3BAA80}" destId="{711514F2-176E-4798-8DA3-94B4D572AA31}" srcOrd="4" destOrd="0" presId="urn:microsoft.com/office/officeart/2008/layout/RadialCluster"/>
    <dgm:cxn modelId="{40207AB4-83D5-4FF3-9A4E-DD9F781C1C1D}" type="presParOf" srcId="{09E30F36-54D5-42A5-B073-E263EB3BAA80}" destId="{C98ABD06-5EB5-4EC2-A4EE-F3EFF0677460}" srcOrd="5" destOrd="0" presId="urn:microsoft.com/office/officeart/2008/layout/RadialCluster"/>
    <dgm:cxn modelId="{059BD838-FD7A-4F85-A902-5E94F2EE6E98}" type="presParOf" srcId="{09E30F36-54D5-42A5-B073-E263EB3BAA80}" destId="{D7EF0697-5457-462C-8795-7301B9DE3701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3D063-D15B-4A93-9D90-6BD080BF34C5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40C27-C504-44AD-BD0D-E56119C494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0586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3D063-D15B-4A93-9D90-6BD080BF34C5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40C27-C504-44AD-BD0D-E56119C494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7827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3D063-D15B-4A93-9D90-6BD080BF34C5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40C27-C504-44AD-BD0D-E56119C494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3314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3D063-D15B-4A93-9D90-6BD080BF34C5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40C27-C504-44AD-BD0D-E56119C494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5268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3D063-D15B-4A93-9D90-6BD080BF34C5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40C27-C504-44AD-BD0D-E56119C494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348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3D063-D15B-4A93-9D90-6BD080BF34C5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40C27-C504-44AD-BD0D-E56119C494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1673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3D063-D15B-4A93-9D90-6BD080BF34C5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40C27-C504-44AD-BD0D-E56119C494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2369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3D063-D15B-4A93-9D90-6BD080BF34C5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40C27-C504-44AD-BD0D-E56119C494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3188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74000">
              <a:schemeClr val="accent3">
                <a:lumMod val="20000"/>
                <a:lumOff val="80000"/>
              </a:schemeClr>
            </a:gs>
            <a:gs pos="42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130"/>
            </a:avLst>
          </a:prstGeom>
          <a:gradFill>
            <a:gsLst>
              <a:gs pos="0">
                <a:schemeClr val="accent5"/>
              </a:gs>
              <a:gs pos="74000">
                <a:schemeClr val="accent1">
                  <a:lumMod val="45000"/>
                  <a:lumOff val="55000"/>
                </a:schemeClr>
              </a:gs>
              <a:gs pos="42000">
                <a:schemeClr val="accent5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0">
                  <a:schemeClr val="accent5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42000">
                  <a:schemeClr val="accent5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8914" y="5649970"/>
            <a:ext cx="1275343" cy="1315739"/>
          </a:xfrm>
          <a:prstGeom prst="rect">
            <a:avLst/>
          </a:prstGeom>
        </p:spPr>
      </p:pic>
      <p:sp>
        <p:nvSpPr>
          <p:cNvPr id="5" name="TextBox 2"/>
          <p:cNvSpPr txBox="1"/>
          <p:nvPr userDrawn="1"/>
        </p:nvSpPr>
        <p:spPr>
          <a:xfrm>
            <a:off x="1678753" y="6545401"/>
            <a:ext cx="8778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Ayasa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Hasi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Assistant Teacher,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Gazaria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Govt. Primary School,</a:t>
            </a:r>
            <a:r>
              <a:rPr lang="en-US" sz="2000" b="1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baseline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Bhola</a:t>
            </a:r>
            <a:r>
              <a:rPr lang="en-US" sz="2000" b="1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baseline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Sadar</a:t>
            </a:r>
            <a:r>
              <a:rPr lang="en-US" sz="2000" b="1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b="1" baseline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Bhola</a:t>
            </a:r>
            <a:r>
              <a:rPr lang="en-US" sz="2000" b="1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94322" y="-107710"/>
            <a:ext cx="1275343" cy="13157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990781" y="-107709"/>
            <a:ext cx="1275343" cy="13157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0583" y="5629772"/>
            <a:ext cx="1275343" cy="131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8318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3D063-D15B-4A93-9D90-6BD080BF34C5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40C27-C504-44AD-BD0D-E56119C494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3513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3D063-D15B-4A93-9D90-6BD080BF34C5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40C27-C504-44AD-BD0D-E56119C494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908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3D063-D15B-4A93-9D90-6BD080BF34C5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40C27-C504-44AD-BD0D-E56119C494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568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J468uCt-3vI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612DC3F-9E75-4810-A091-65CC036A42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711" y="300250"/>
            <a:ext cx="9527360" cy="53635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041789" y="5773003"/>
            <a:ext cx="84388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/>
              <a:t>আজকে</a:t>
            </a:r>
            <a:r>
              <a:rPr lang="en-US" sz="4400" b="1" dirty="0" smtClean="0"/>
              <a:t> </a:t>
            </a:r>
            <a:r>
              <a:rPr lang="bn-IN" sz="4400" b="1" dirty="0" smtClean="0"/>
              <a:t>ক্লাসে </a:t>
            </a:r>
            <a:r>
              <a:rPr lang="bn-IN" sz="4400" b="1" dirty="0"/>
              <a:t>সবাইকে স্বাগতম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42703174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33" y="849643"/>
            <a:ext cx="4914758" cy="34084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635" y="849644"/>
            <a:ext cx="5321347" cy="34084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083612" y="4704872"/>
            <a:ext cx="61141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পাড়ার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ছেলে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মোরা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একসাথে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খেলি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পাঠশালে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3794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94" y="1003323"/>
            <a:ext cx="4880425" cy="2886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833" y="1003323"/>
            <a:ext cx="5216501" cy="2819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2794734" y="4377326"/>
            <a:ext cx="61141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হিংসা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মারামারি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কভু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নাহি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পিতা-মাতা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গুরুজনে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মোরা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ডরি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7918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297" y="925205"/>
            <a:ext cx="6696075" cy="3124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29" y="925205"/>
            <a:ext cx="3602938" cy="3095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2794734" y="4377326"/>
            <a:ext cx="61141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মায়ের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বাঁচাইছে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3512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71EFD7D-82F2-4ADA-8093-3DF2F305C6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685" y="642801"/>
            <a:ext cx="4528807" cy="31119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B239EBD-C088-4611-9665-57A5157DDE01}"/>
              </a:ext>
            </a:extLst>
          </p:cNvPr>
          <p:cNvSpPr txBox="1"/>
          <p:nvPr/>
        </p:nvSpPr>
        <p:spPr>
          <a:xfrm>
            <a:off x="1563329" y="4234472"/>
            <a:ext cx="62568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মাঠভরা ধান আর জলভরা দিঘী, 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38A61BA-2829-4DD2-8F4D-AC4FD40F05D7}"/>
              </a:ext>
            </a:extLst>
          </p:cNvPr>
          <p:cNvSpPr txBox="1"/>
          <p:nvPr/>
        </p:nvSpPr>
        <p:spPr>
          <a:xfrm>
            <a:off x="2668137" y="5003913"/>
            <a:ext cx="66737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চাঁদের কিরণ লেগে করে ঝিকিমিকি।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FC84A24-4E0F-4A08-91C7-B0B2B5AACD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709" y="642801"/>
            <a:ext cx="4613306" cy="31088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031247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7AE1FB2-E3EF-4086-80DB-87FAC0B212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82" y="913439"/>
            <a:ext cx="3456712" cy="263006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623905C-6F35-4226-8C5A-1F94E43F5E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880" y="913439"/>
            <a:ext cx="3460387" cy="263006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A212C47-4B7E-43AA-B4AF-5BEDBE9E24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553" y="913439"/>
            <a:ext cx="3460388" cy="263006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4A9A7A5-7B6C-4EDF-9A8E-5B421542C019}"/>
              </a:ext>
            </a:extLst>
          </p:cNvPr>
          <p:cNvSpPr txBox="1"/>
          <p:nvPr/>
        </p:nvSpPr>
        <p:spPr>
          <a:xfrm>
            <a:off x="1795529" y="4548370"/>
            <a:ext cx="55528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আমগাছ জামগাছ বাঁশঝাড় যেন,  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8CFF2ED-DB26-4B07-B50E-AFD3C452C51C}"/>
              </a:ext>
            </a:extLst>
          </p:cNvPr>
          <p:cNvSpPr txBox="1"/>
          <p:nvPr/>
        </p:nvSpPr>
        <p:spPr>
          <a:xfrm>
            <a:off x="3950192" y="5194981"/>
            <a:ext cx="638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মিলেমিশে আছে ওরা আত্মীয় হেন।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092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61DECD4-1B7E-4EF8-83CF-938081B379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261" y="408800"/>
            <a:ext cx="3022821" cy="198051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017048C-C1F8-486E-81A3-F3F867DA8F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3" b="7211"/>
          <a:stretch/>
        </p:blipFill>
        <p:spPr>
          <a:xfrm>
            <a:off x="2818152" y="408800"/>
            <a:ext cx="3128590" cy="198051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70E7B8E-3F51-4ABF-90EA-6AE00D7474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153" y="2503295"/>
            <a:ext cx="3128590" cy="174643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0A14F1F-4919-48E8-8CE3-FEEEC3B23D70}"/>
              </a:ext>
            </a:extLst>
          </p:cNvPr>
          <p:cNvSpPr txBox="1"/>
          <p:nvPr/>
        </p:nvSpPr>
        <p:spPr>
          <a:xfrm>
            <a:off x="1355093" y="4921875"/>
            <a:ext cx="65879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সকালে সোনার রবি পুব দিকে ওঠে ,  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61815AA-CBA3-460B-9851-0231FC2CB0C3}"/>
              </a:ext>
            </a:extLst>
          </p:cNvPr>
          <p:cNvSpPr txBox="1"/>
          <p:nvPr/>
        </p:nvSpPr>
        <p:spPr>
          <a:xfrm>
            <a:off x="3331385" y="5476154"/>
            <a:ext cx="69323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পাখি ডাকে,বায়ু বয়,নানা ফুল ফোটে।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799AB78-9E8C-4436-9DE0-ED4E987F23E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259" y="2503296"/>
            <a:ext cx="3022821" cy="174643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20482856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8">
            <a:extLst>
              <a:ext uri="{FF2B5EF4-FFF2-40B4-BE49-F238E27FC236}">
                <a16:creationId xmlns:a16="http://schemas.microsoft.com/office/drawing/2014/main" xmlns="" id="{6F441E5D-9507-498B-9780-C0C659070718}"/>
              </a:ext>
            </a:extLst>
          </p:cNvPr>
          <p:cNvSpPr/>
          <p:nvPr/>
        </p:nvSpPr>
        <p:spPr>
          <a:xfrm>
            <a:off x="1486590" y="155111"/>
            <a:ext cx="7465326" cy="1484799"/>
          </a:xfrm>
          <a:custGeom>
            <a:avLst/>
            <a:gdLst>
              <a:gd name="connsiteX0" fmla="*/ 0 w 1748592"/>
              <a:gd name="connsiteY0" fmla="*/ 188253 h 1129520"/>
              <a:gd name="connsiteX1" fmla="*/ 188253 w 1748592"/>
              <a:gd name="connsiteY1" fmla="*/ 0 h 1129520"/>
              <a:gd name="connsiteX2" fmla="*/ 1560339 w 1748592"/>
              <a:gd name="connsiteY2" fmla="*/ 0 h 1129520"/>
              <a:gd name="connsiteX3" fmla="*/ 1748592 w 1748592"/>
              <a:gd name="connsiteY3" fmla="*/ 188253 h 1129520"/>
              <a:gd name="connsiteX4" fmla="*/ 1748592 w 1748592"/>
              <a:gd name="connsiteY4" fmla="*/ 941267 h 1129520"/>
              <a:gd name="connsiteX5" fmla="*/ 1560339 w 1748592"/>
              <a:gd name="connsiteY5" fmla="*/ 1129520 h 1129520"/>
              <a:gd name="connsiteX6" fmla="*/ 188253 w 1748592"/>
              <a:gd name="connsiteY6" fmla="*/ 1129520 h 1129520"/>
              <a:gd name="connsiteX7" fmla="*/ 0 w 1748592"/>
              <a:gd name="connsiteY7" fmla="*/ 941267 h 1129520"/>
              <a:gd name="connsiteX8" fmla="*/ 0 w 1748592"/>
              <a:gd name="connsiteY8" fmla="*/ 188253 h 1129520"/>
              <a:gd name="connsiteX0" fmla="*/ 0 w 1748592"/>
              <a:gd name="connsiteY0" fmla="*/ 188253 h 1129520"/>
              <a:gd name="connsiteX1" fmla="*/ 188253 w 1748592"/>
              <a:gd name="connsiteY1" fmla="*/ 0 h 1129520"/>
              <a:gd name="connsiteX2" fmla="*/ 1560339 w 1748592"/>
              <a:gd name="connsiteY2" fmla="*/ 0 h 1129520"/>
              <a:gd name="connsiteX3" fmla="*/ 1748592 w 1748592"/>
              <a:gd name="connsiteY3" fmla="*/ 188253 h 1129520"/>
              <a:gd name="connsiteX4" fmla="*/ 1748592 w 1748592"/>
              <a:gd name="connsiteY4" fmla="*/ 941267 h 1129520"/>
              <a:gd name="connsiteX5" fmla="*/ 1560339 w 1748592"/>
              <a:gd name="connsiteY5" fmla="*/ 1129520 h 1129520"/>
              <a:gd name="connsiteX6" fmla="*/ 158272 w 1748592"/>
              <a:gd name="connsiteY6" fmla="*/ 1114530 h 1129520"/>
              <a:gd name="connsiteX7" fmla="*/ 0 w 1748592"/>
              <a:gd name="connsiteY7" fmla="*/ 941267 h 1129520"/>
              <a:gd name="connsiteX8" fmla="*/ 0 w 1748592"/>
              <a:gd name="connsiteY8" fmla="*/ 188253 h 1129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48592" h="1129520">
                <a:moveTo>
                  <a:pt x="0" y="188253"/>
                </a:moveTo>
                <a:cubicBezTo>
                  <a:pt x="0" y="84284"/>
                  <a:pt x="84284" y="0"/>
                  <a:pt x="188253" y="0"/>
                </a:cubicBezTo>
                <a:lnTo>
                  <a:pt x="1560339" y="0"/>
                </a:lnTo>
                <a:cubicBezTo>
                  <a:pt x="1664308" y="0"/>
                  <a:pt x="1748592" y="84284"/>
                  <a:pt x="1748592" y="188253"/>
                </a:cubicBezTo>
                <a:lnTo>
                  <a:pt x="1748592" y="941267"/>
                </a:lnTo>
                <a:cubicBezTo>
                  <a:pt x="1748592" y="1045236"/>
                  <a:pt x="1664308" y="1129520"/>
                  <a:pt x="1560339" y="1129520"/>
                </a:cubicBezTo>
                <a:cubicBezTo>
                  <a:pt x="1102977" y="1129520"/>
                  <a:pt x="615634" y="1114530"/>
                  <a:pt x="158272" y="1114530"/>
                </a:cubicBezTo>
                <a:cubicBezTo>
                  <a:pt x="54303" y="1114530"/>
                  <a:pt x="0" y="1045236"/>
                  <a:pt x="0" y="941267"/>
                </a:cubicBezTo>
                <a:lnTo>
                  <a:pt x="0" y="188253"/>
                </a:lnTo>
                <a:close/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শব্দগুলো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খুজে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শিখব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 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Alternate Process 8">
            <a:extLst>
              <a:ext uri="{FF2B5EF4-FFF2-40B4-BE49-F238E27FC236}">
                <a16:creationId xmlns:a16="http://schemas.microsoft.com/office/drawing/2014/main" xmlns="" id="{6F441E5D-9507-498B-9780-C0C659070718}"/>
              </a:ext>
            </a:extLst>
          </p:cNvPr>
          <p:cNvSpPr/>
          <p:nvPr/>
        </p:nvSpPr>
        <p:spPr>
          <a:xfrm>
            <a:off x="4742598" y="3427423"/>
            <a:ext cx="1787857" cy="610371"/>
          </a:xfrm>
          <a:custGeom>
            <a:avLst/>
            <a:gdLst>
              <a:gd name="connsiteX0" fmla="*/ 0 w 1748592"/>
              <a:gd name="connsiteY0" fmla="*/ 188253 h 1129520"/>
              <a:gd name="connsiteX1" fmla="*/ 188253 w 1748592"/>
              <a:gd name="connsiteY1" fmla="*/ 0 h 1129520"/>
              <a:gd name="connsiteX2" fmla="*/ 1560339 w 1748592"/>
              <a:gd name="connsiteY2" fmla="*/ 0 h 1129520"/>
              <a:gd name="connsiteX3" fmla="*/ 1748592 w 1748592"/>
              <a:gd name="connsiteY3" fmla="*/ 188253 h 1129520"/>
              <a:gd name="connsiteX4" fmla="*/ 1748592 w 1748592"/>
              <a:gd name="connsiteY4" fmla="*/ 941267 h 1129520"/>
              <a:gd name="connsiteX5" fmla="*/ 1560339 w 1748592"/>
              <a:gd name="connsiteY5" fmla="*/ 1129520 h 1129520"/>
              <a:gd name="connsiteX6" fmla="*/ 188253 w 1748592"/>
              <a:gd name="connsiteY6" fmla="*/ 1129520 h 1129520"/>
              <a:gd name="connsiteX7" fmla="*/ 0 w 1748592"/>
              <a:gd name="connsiteY7" fmla="*/ 941267 h 1129520"/>
              <a:gd name="connsiteX8" fmla="*/ 0 w 1748592"/>
              <a:gd name="connsiteY8" fmla="*/ 188253 h 1129520"/>
              <a:gd name="connsiteX0" fmla="*/ 0 w 1748592"/>
              <a:gd name="connsiteY0" fmla="*/ 188253 h 1129520"/>
              <a:gd name="connsiteX1" fmla="*/ 188253 w 1748592"/>
              <a:gd name="connsiteY1" fmla="*/ 0 h 1129520"/>
              <a:gd name="connsiteX2" fmla="*/ 1560339 w 1748592"/>
              <a:gd name="connsiteY2" fmla="*/ 0 h 1129520"/>
              <a:gd name="connsiteX3" fmla="*/ 1748592 w 1748592"/>
              <a:gd name="connsiteY3" fmla="*/ 188253 h 1129520"/>
              <a:gd name="connsiteX4" fmla="*/ 1748592 w 1748592"/>
              <a:gd name="connsiteY4" fmla="*/ 941267 h 1129520"/>
              <a:gd name="connsiteX5" fmla="*/ 1560339 w 1748592"/>
              <a:gd name="connsiteY5" fmla="*/ 1129520 h 1129520"/>
              <a:gd name="connsiteX6" fmla="*/ 158272 w 1748592"/>
              <a:gd name="connsiteY6" fmla="*/ 1114530 h 1129520"/>
              <a:gd name="connsiteX7" fmla="*/ 0 w 1748592"/>
              <a:gd name="connsiteY7" fmla="*/ 941267 h 1129520"/>
              <a:gd name="connsiteX8" fmla="*/ 0 w 1748592"/>
              <a:gd name="connsiteY8" fmla="*/ 188253 h 1129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48592" h="1129520">
                <a:moveTo>
                  <a:pt x="0" y="188253"/>
                </a:moveTo>
                <a:cubicBezTo>
                  <a:pt x="0" y="84284"/>
                  <a:pt x="84284" y="0"/>
                  <a:pt x="188253" y="0"/>
                </a:cubicBezTo>
                <a:lnTo>
                  <a:pt x="1560339" y="0"/>
                </a:lnTo>
                <a:cubicBezTo>
                  <a:pt x="1664308" y="0"/>
                  <a:pt x="1748592" y="84284"/>
                  <a:pt x="1748592" y="188253"/>
                </a:cubicBezTo>
                <a:lnTo>
                  <a:pt x="1748592" y="941267"/>
                </a:lnTo>
                <a:cubicBezTo>
                  <a:pt x="1748592" y="1045236"/>
                  <a:pt x="1664308" y="1129520"/>
                  <a:pt x="1560339" y="1129520"/>
                </a:cubicBezTo>
                <a:cubicBezTo>
                  <a:pt x="1102977" y="1129520"/>
                  <a:pt x="615634" y="1114530"/>
                  <a:pt x="158272" y="1114530"/>
                </a:cubicBezTo>
                <a:cubicBezTo>
                  <a:pt x="54303" y="1114530"/>
                  <a:pt x="0" y="1045236"/>
                  <a:pt x="0" y="941267"/>
                </a:cubicBezTo>
                <a:lnTo>
                  <a:pt x="0" y="188253"/>
                </a:lnTo>
                <a:close/>
              </a:path>
            </a:pathLst>
          </a:cu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: Rounded Corners 8">
            <a:extLst>
              <a:ext uri="{FF2B5EF4-FFF2-40B4-BE49-F238E27FC236}">
                <a16:creationId xmlns:a16="http://schemas.microsoft.com/office/drawing/2014/main" xmlns="" id="{2DEAA51F-F091-4C15-AD3C-3A00213B52AD}"/>
              </a:ext>
            </a:extLst>
          </p:cNvPr>
          <p:cNvSpPr/>
          <p:nvPr/>
        </p:nvSpPr>
        <p:spPr>
          <a:xfrm>
            <a:off x="1069447" y="2108110"/>
            <a:ext cx="2228404" cy="759398"/>
          </a:xfrm>
          <a:prstGeom prst="round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কিরণ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: Rounded Corners 11">
            <a:extLst>
              <a:ext uri="{FF2B5EF4-FFF2-40B4-BE49-F238E27FC236}">
                <a16:creationId xmlns:a16="http://schemas.microsoft.com/office/drawing/2014/main" xmlns="" id="{5BEDA549-E3B8-451B-AC42-28447DAF6995}"/>
              </a:ext>
            </a:extLst>
          </p:cNvPr>
          <p:cNvSpPr/>
          <p:nvPr/>
        </p:nvSpPr>
        <p:spPr>
          <a:xfrm>
            <a:off x="7957373" y="2108110"/>
            <a:ext cx="2228404" cy="759398"/>
          </a:xfrm>
          <a:prstGeom prst="round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 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: Rounded Corners 12">
            <a:extLst>
              <a:ext uri="{FF2B5EF4-FFF2-40B4-BE49-F238E27FC236}">
                <a16:creationId xmlns:a16="http://schemas.microsoft.com/office/drawing/2014/main" xmlns="" id="{56743CD5-DC21-46F2-AB59-073B4770639A}"/>
              </a:ext>
            </a:extLst>
          </p:cNvPr>
          <p:cNvSpPr/>
          <p:nvPr/>
        </p:nvSpPr>
        <p:spPr>
          <a:xfrm>
            <a:off x="1069447" y="3732608"/>
            <a:ext cx="2228404" cy="759398"/>
          </a:xfrm>
          <a:prstGeom prst="round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আত্মীয় 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4176652-2402-4C14-A0C9-866F282FB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638" y="3238142"/>
            <a:ext cx="3558307" cy="16795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Rectangle: Rounded Corners 15">
            <a:extLst>
              <a:ext uri="{FF2B5EF4-FFF2-40B4-BE49-F238E27FC236}">
                <a16:creationId xmlns:a16="http://schemas.microsoft.com/office/drawing/2014/main" xmlns="" id="{D7623F97-7532-4A40-B5EB-62B35733474B}"/>
              </a:ext>
            </a:extLst>
          </p:cNvPr>
          <p:cNvSpPr/>
          <p:nvPr/>
        </p:nvSpPr>
        <p:spPr>
          <a:xfrm>
            <a:off x="8106063" y="3750475"/>
            <a:ext cx="3055353" cy="759398"/>
          </a:xfrm>
          <a:prstGeom prst="round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আপনজন  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: Rounded Corners 16">
            <a:extLst>
              <a:ext uri="{FF2B5EF4-FFF2-40B4-BE49-F238E27FC236}">
                <a16:creationId xmlns:a16="http://schemas.microsoft.com/office/drawing/2014/main" xmlns="" id="{09BFDE15-9D20-4A5A-A67C-D07178542448}"/>
              </a:ext>
            </a:extLst>
          </p:cNvPr>
          <p:cNvSpPr/>
          <p:nvPr/>
        </p:nvSpPr>
        <p:spPr>
          <a:xfrm>
            <a:off x="1015649" y="5244967"/>
            <a:ext cx="2228404" cy="759398"/>
          </a:xfrm>
          <a:prstGeom prst="round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রবি  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C83E755-7CE7-400C-9BEC-4A5F9A1903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4" r="3286"/>
          <a:stretch/>
        </p:blipFill>
        <p:spPr>
          <a:xfrm>
            <a:off x="3838106" y="4960403"/>
            <a:ext cx="3596839" cy="16298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Rectangle: Rounded Corners 19">
            <a:extLst>
              <a:ext uri="{FF2B5EF4-FFF2-40B4-BE49-F238E27FC236}">
                <a16:creationId xmlns:a16="http://schemas.microsoft.com/office/drawing/2014/main" xmlns="" id="{95117935-53BE-487E-ACF4-5BE26F73B326}"/>
              </a:ext>
            </a:extLst>
          </p:cNvPr>
          <p:cNvSpPr/>
          <p:nvPr/>
        </p:nvSpPr>
        <p:spPr>
          <a:xfrm>
            <a:off x="8106063" y="5392840"/>
            <a:ext cx="2228404" cy="759398"/>
          </a:xfrm>
          <a:prstGeom prst="round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   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698C71C8-80A2-45CF-ACCE-1D1C625CDC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233" y="1695610"/>
            <a:ext cx="3542712" cy="15843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79069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60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80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  <p:bldP spid="8" grpId="0"/>
      <p:bldP spid="9" grpId="0"/>
      <p:bldP spid="11" grpId="0"/>
      <p:bldP spid="12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5FE0753-D9F1-4634-B3F8-317DDDDDE034}"/>
              </a:ext>
            </a:extLst>
          </p:cNvPr>
          <p:cNvSpPr txBox="1"/>
          <p:nvPr/>
        </p:nvSpPr>
        <p:spPr>
          <a:xfrm rot="10800000" flipH="1" flipV="1">
            <a:off x="634399" y="587292"/>
            <a:ext cx="65391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এক শব্দের অনেক অর্থ জেনে নেই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Alternate Process 8">
            <a:extLst>
              <a:ext uri="{FF2B5EF4-FFF2-40B4-BE49-F238E27FC236}">
                <a16:creationId xmlns:a16="http://schemas.microsoft.com/office/drawing/2014/main" xmlns="" id="{6F441E5D-9507-498B-9780-C0C659070718}"/>
              </a:ext>
            </a:extLst>
          </p:cNvPr>
          <p:cNvSpPr/>
          <p:nvPr/>
        </p:nvSpPr>
        <p:spPr>
          <a:xfrm>
            <a:off x="886766" y="1858903"/>
            <a:ext cx="1541644" cy="610371"/>
          </a:xfrm>
          <a:custGeom>
            <a:avLst/>
            <a:gdLst>
              <a:gd name="connsiteX0" fmla="*/ 0 w 1748592"/>
              <a:gd name="connsiteY0" fmla="*/ 188253 h 1129520"/>
              <a:gd name="connsiteX1" fmla="*/ 188253 w 1748592"/>
              <a:gd name="connsiteY1" fmla="*/ 0 h 1129520"/>
              <a:gd name="connsiteX2" fmla="*/ 1560339 w 1748592"/>
              <a:gd name="connsiteY2" fmla="*/ 0 h 1129520"/>
              <a:gd name="connsiteX3" fmla="*/ 1748592 w 1748592"/>
              <a:gd name="connsiteY3" fmla="*/ 188253 h 1129520"/>
              <a:gd name="connsiteX4" fmla="*/ 1748592 w 1748592"/>
              <a:gd name="connsiteY4" fmla="*/ 941267 h 1129520"/>
              <a:gd name="connsiteX5" fmla="*/ 1560339 w 1748592"/>
              <a:gd name="connsiteY5" fmla="*/ 1129520 h 1129520"/>
              <a:gd name="connsiteX6" fmla="*/ 188253 w 1748592"/>
              <a:gd name="connsiteY6" fmla="*/ 1129520 h 1129520"/>
              <a:gd name="connsiteX7" fmla="*/ 0 w 1748592"/>
              <a:gd name="connsiteY7" fmla="*/ 941267 h 1129520"/>
              <a:gd name="connsiteX8" fmla="*/ 0 w 1748592"/>
              <a:gd name="connsiteY8" fmla="*/ 188253 h 1129520"/>
              <a:gd name="connsiteX0" fmla="*/ 0 w 1748592"/>
              <a:gd name="connsiteY0" fmla="*/ 188253 h 1129520"/>
              <a:gd name="connsiteX1" fmla="*/ 188253 w 1748592"/>
              <a:gd name="connsiteY1" fmla="*/ 0 h 1129520"/>
              <a:gd name="connsiteX2" fmla="*/ 1560339 w 1748592"/>
              <a:gd name="connsiteY2" fmla="*/ 0 h 1129520"/>
              <a:gd name="connsiteX3" fmla="*/ 1748592 w 1748592"/>
              <a:gd name="connsiteY3" fmla="*/ 188253 h 1129520"/>
              <a:gd name="connsiteX4" fmla="*/ 1748592 w 1748592"/>
              <a:gd name="connsiteY4" fmla="*/ 941267 h 1129520"/>
              <a:gd name="connsiteX5" fmla="*/ 1560339 w 1748592"/>
              <a:gd name="connsiteY5" fmla="*/ 1129520 h 1129520"/>
              <a:gd name="connsiteX6" fmla="*/ 158272 w 1748592"/>
              <a:gd name="connsiteY6" fmla="*/ 1114530 h 1129520"/>
              <a:gd name="connsiteX7" fmla="*/ 0 w 1748592"/>
              <a:gd name="connsiteY7" fmla="*/ 941267 h 1129520"/>
              <a:gd name="connsiteX8" fmla="*/ 0 w 1748592"/>
              <a:gd name="connsiteY8" fmla="*/ 188253 h 1129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48592" h="1129520">
                <a:moveTo>
                  <a:pt x="0" y="188253"/>
                </a:moveTo>
                <a:cubicBezTo>
                  <a:pt x="0" y="84284"/>
                  <a:pt x="84284" y="0"/>
                  <a:pt x="188253" y="0"/>
                </a:cubicBezTo>
                <a:lnTo>
                  <a:pt x="1560339" y="0"/>
                </a:lnTo>
                <a:cubicBezTo>
                  <a:pt x="1664308" y="0"/>
                  <a:pt x="1748592" y="84284"/>
                  <a:pt x="1748592" y="188253"/>
                </a:cubicBezTo>
                <a:lnTo>
                  <a:pt x="1748592" y="941267"/>
                </a:lnTo>
                <a:cubicBezTo>
                  <a:pt x="1748592" y="1045236"/>
                  <a:pt x="1664308" y="1129520"/>
                  <a:pt x="1560339" y="1129520"/>
                </a:cubicBezTo>
                <a:cubicBezTo>
                  <a:pt x="1102977" y="1129520"/>
                  <a:pt x="615634" y="1114530"/>
                  <a:pt x="158272" y="1114530"/>
                </a:cubicBezTo>
                <a:cubicBezTo>
                  <a:pt x="54303" y="1114530"/>
                  <a:pt x="0" y="1045236"/>
                  <a:pt x="0" y="941267"/>
                </a:cubicBezTo>
                <a:lnTo>
                  <a:pt x="0" y="188253"/>
                </a:lnTo>
                <a:close/>
              </a:path>
            </a:pathLst>
          </a:cu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চাঁদ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Arrow: Right 9">
            <a:extLst>
              <a:ext uri="{FF2B5EF4-FFF2-40B4-BE49-F238E27FC236}">
                <a16:creationId xmlns:a16="http://schemas.microsoft.com/office/drawing/2014/main" xmlns="" id="{0FCAFDE5-A011-46C6-99BD-1DFBF02663B8}"/>
              </a:ext>
            </a:extLst>
          </p:cNvPr>
          <p:cNvSpPr/>
          <p:nvPr/>
        </p:nvSpPr>
        <p:spPr>
          <a:xfrm>
            <a:off x="3259517" y="1913715"/>
            <a:ext cx="805625" cy="389745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lowchart: Alternate Process 8">
            <a:extLst>
              <a:ext uri="{FF2B5EF4-FFF2-40B4-BE49-F238E27FC236}">
                <a16:creationId xmlns:a16="http://schemas.microsoft.com/office/drawing/2014/main" xmlns="" id="{F3B390D6-E0ED-4CE2-9526-6E7CCE1C9B96}"/>
              </a:ext>
            </a:extLst>
          </p:cNvPr>
          <p:cNvSpPr/>
          <p:nvPr/>
        </p:nvSpPr>
        <p:spPr>
          <a:xfrm>
            <a:off x="4896249" y="1858903"/>
            <a:ext cx="4895638" cy="610371"/>
          </a:xfrm>
          <a:custGeom>
            <a:avLst/>
            <a:gdLst>
              <a:gd name="connsiteX0" fmla="*/ 0 w 1748592"/>
              <a:gd name="connsiteY0" fmla="*/ 188253 h 1129520"/>
              <a:gd name="connsiteX1" fmla="*/ 188253 w 1748592"/>
              <a:gd name="connsiteY1" fmla="*/ 0 h 1129520"/>
              <a:gd name="connsiteX2" fmla="*/ 1560339 w 1748592"/>
              <a:gd name="connsiteY2" fmla="*/ 0 h 1129520"/>
              <a:gd name="connsiteX3" fmla="*/ 1748592 w 1748592"/>
              <a:gd name="connsiteY3" fmla="*/ 188253 h 1129520"/>
              <a:gd name="connsiteX4" fmla="*/ 1748592 w 1748592"/>
              <a:gd name="connsiteY4" fmla="*/ 941267 h 1129520"/>
              <a:gd name="connsiteX5" fmla="*/ 1560339 w 1748592"/>
              <a:gd name="connsiteY5" fmla="*/ 1129520 h 1129520"/>
              <a:gd name="connsiteX6" fmla="*/ 188253 w 1748592"/>
              <a:gd name="connsiteY6" fmla="*/ 1129520 h 1129520"/>
              <a:gd name="connsiteX7" fmla="*/ 0 w 1748592"/>
              <a:gd name="connsiteY7" fmla="*/ 941267 h 1129520"/>
              <a:gd name="connsiteX8" fmla="*/ 0 w 1748592"/>
              <a:gd name="connsiteY8" fmla="*/ 188253 h 1129520"/>
              <a:gd name="connsiteX0" fmla="*/ 0 w 1748592"/>
              <a:gd name="connsiteY0" fmla="*/ 188253 h 1129520"/>
              <a:gd name="connsiteX1" fmla="*/ 188253 w 1748592"/>
              <a:gd name="connsiteY1" fmla="*/ 0 h 1129520"/>
              <a:gd name="connsiteX2" fmla="*/ 1560339 w 1748592"/>
              <a:gd name="connsiteY2" fmla="*/ 0 h 1129520"/>
              <a:gd name="connsiteX3" fmla="*/ 1748592 w 1748592"/>
              <a:gd name="connsiteY3" fmla="*/ 188253 h 1129520"/>
              <a:gd name="connsiteX4" fmla="*/ 1748592 w 1748592"/>
              <a:gd name="connsiteY4" fmla="*/ 941267 h 1129520"/>
              <a:gd name="connsiteX5" fmla="*/ 1560339 w 1748592"/>
              <a:gd name="connsiteY5" fmla="*/ 1129520 h 1129520"/>
              <a:gd name="connsiteX6" fmla="*/ 158272 w 1748592"/>
              <a:gd name="connsiteY6" fmla="*/ 1114530 h 1129520"/>
              <a:gd name="connsiteX7" fmla="*/ 0 w 1748592"/>
              <a:gd name="connsiteY7" fmla="*/ 941267 h 1129520"/>
              <a:gd name="connsiteX8" fmla="*/ 0 w 1748592"/>
              <a:gd name="connsiteY8" fmla="*/ 188253 h 1129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48592" h="1129520">
                <a:moveTo>
                  <a:pt x="0" y="188253"/>
                </a:moveTo>
                <a:cubicBezTo>
                  <a:pt x="0" y="84284"/>
                  <a:pt x="84284" y="0"/>
                  <a:pt x="188253" y="0"/>
                </a:cubicBezTo>
                <a:lnTo>
                  <a:pt x="1560339" y="0"/>
                </a:lnTo>
                <a:cubicBezTo>
                  <a:pt x="1664308" y="0"/>
                  <a:pt x="1748592" y="84284"/>
                  <a:pt x="1748592" y="188253"/>
                </a:cubicBezTo>
                <a:lnTo>
                  <a:pt x="1748592" y="941267"/>
                </a:lnTo>
                <a:cubicBezTo>
                  <a:pt x="1748592" y="1045236"/>
                  <a:pt x="1664308" y="1129520"/>
                  <a:pt x="1560339" y="1129520"/>
                </a:cubicBezTo>
                <a:cubicBezTo>
                  <a:pt x="1102977" y="1129520"/>
                  <a:pt x="615634" y="1114530"/>
                  <a:pt x="158272" y="1114530"/>
                </a:cubicBezTo>
                <a:cubicBezTo>
                  <a:pt x="54303" y="1114530"/>
                  <a:pt x="0" y="1045236"/>
                  <a:pt x="0" y="941267"/>
                </a:cubicBezTo>
                <a:lnTo>
                  <a:pt x="0" y="188253"/>
                </a:lnTo>
                <a:close/>
              </a:path>
            </a:pathLst>
          </a:cu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চন্দ্র,শশী,সুধাকর 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Alternate Process 8">
            <a:extLst>
              <a:ext uri="{FF2B5EF4-FFF2-40B4-BE49-F238E27FC236}">
                <a16:creationId xmlns:a16="http://schemas.microsoft.com/office/drawing/2014/main" xmlns="" id="{06A60D92-4F6F-449C-BA2A-F32E050945B7}"/>
              </a:ext>
            </a:extLst>
          </p:cNvPr>
          <p:cNvSpPr/>
          <p:nvPr/>
        </p:nvSpPr>
        <p:spPr>
          <a:xfrm>
            <a:off x="886766" y="3362276"/>
            <a:ext cx="1541644" cy="610371"/>
          </a:xfrm>
          <a:custGeom>
            <a:avLst/>
            <a:gdLst>
              <a:gd name="connsiteX0" fmla="*/ 0 w 1748592"/>
              <a:gd name="connsiteY0" fmla="*/ 188253 h 1129520"/>
              <a:gd name="connsiteX1" fmla="*/ 188253 w 1748592"/>
              <a:gd name="connsiteY1" fmla="*/ 0 h 1129520"/>
              <a:gd name="connsiteX2" fmla="*/ 1560339 w 1748592"/>
              <a:gd name="connsiteY2" fmla="*/ 0 h 1129520"/>
              <a:gd name="connsiteX3" fmla="*/ 1748592 w 1748592"/>
              <a:gd name="connsiteY3" fmla="*/ 188253 h 1129520"/>
              <a:gd name="connsiteX4" fmla="*/ 1748592 w 1748592"/>
              <a:gd name="connsiteY4" fmla="*/ 941267 h 1129520"/>
              <a:gd name="connsiteX5" fmla="*/ 1560339 w 1748592"/>
              <a:gd name="connsiteY5" fmla="*/ 1129520 h 1129520"/>
              <a:gd name="connsiteX6" fmla="*/ 188253 w 1748592"/>
              <a:gd name="connsiteY6" fmla="*/ 1129520 h 1129520"/>
              <a:gd name="connsiteX7" fmla="*/ 0 w 1748592"/>
              <a:gd name="connsiteY7" fmla="*/ 941267 h 1129520"/>
              <a:gd name="connsiteX8" fmla="*/ 0 w 1748592"/>
              <a:gd name="connsiteY8" fmla="*/ 188253 h 1129520"/>
              <a:gd name="connsiteX0" fmla="*/ 0 w 1748592"/>
              <a:gd name="connsiteY0" fmla="*/ 188253 h 1129520"/>
              <a:gd name="connsiteX1" fmla="*/ 188253 w 1748592"/>
              <a:gd name="connsiteY1" fmla="*/ 0 h 1129520"/>
              <a:gd name="connsiteX2" fmla="*/ 1560339 w 1748592"/>
              <a:gd name="connsiteY2" fmla="*/ 0 h 1129520"/>
              <a:gd name="connsiteX3" fmla="*/ 1748592 w 1748592"/>
              <a:gd name="connsiteY3" fmla="*/ 188253 h 1129520"/>
              <a:gd name="connsiteX4" fmla="*/ 1748592 w 1748592"/>
              <a:gd name="connsiteY4" fmla="*/ 941267 h 1129520"/>
              <a:gd name="connsiteX5" fmla="*/ 1560339 w 1748592"/>
              <a:gd name="connsiteY5" fmla="*/ 1129520 h 1129520"/>
              <a:gd name="connsiteX6" fmla="*/ 158272 w 1748592"/>
              <a:gd name="connsiteY6" fmla="*/ 1114530 h 1129520"/>
              <a:gd name="connsiteX7" fmla="*/ 0 w 1748592"/>
              <a:gd name="connsiteY7" fmla="*/ 941267 h 1129520"/>
              <a:gd name="connsiteX8" fmla="*/ 0 w 1748592"/>
              <a:gd name="connsiteY8" fmla="*/ 188253 h 1129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48592" h="1129520">
                <a:moveTo>
                  <a:pt x="0" y="188253"/>
                </a:moveTo>
                <a:cubicBezTo>
                  <a:pt x="0" y="84284"/>
                  <a:pt x="84284" y="0"/>
                  <a:pt x="188253" y="0"/>
                </a:cubicBezTo>
                <a:lnTo>
                  <a:pt x="1560339" y="0"/>
                </a:lnTo>
                <a:cubicBezTo>
                  <a:pt x="1664308" y="0"/>
                  <a:pt x="1748592" y="84284"/>
                  <a:pt x="1748592" y="188253"/>
                </a:cubicBezTo>
                <a:lnTo>
                  <a:pt x="1748592" y="941267"/>
                </a:lnTo>
                <a:cubicBezTo>
                  <a:pt x="1748592" y="1045236"/>
                  <a:pt x="1664308" y="1129520"/>
                  <a:pt x="1560339" y="1129520"/>
                </a:cubicBezTo>
                <a:cubicBezTo>
                  <a:pt x="1102977" y="1129520"/>
                  <a:pt x="615634" y="1114530"/>
                  <a:pt x="158272" y="1114530"/>
                </a:cubicBezTo>
                <a:cubicBezTo>
                  <a:pt x="54303" y="1114530"/>
                  <a:pt x="0" y="1045236"/>
                  <a:pt x="0" y="941267"/>
                </a:cubicBezTo>
                <a:lnTo>
                  <a:pt x="0" y="188253"/>
                </a:lnTo>
                <a:close/>
              </a:path>
            </a:pathLst>
          </a:cu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Arrow: Right 12">
            <a:extLst>
              <a:ext uri="{FF2B5EF4-FFF2-40B4-BE49-F238E27FC236}">
                <a16:creationId xmlns:a16="http://schemas.microsoft.com/office/drawing/2014/main" xmlns="" id="{3DE44A41-8584-4511-AB31-686CA4352B49}"/>
              </a:ext>
            </a:extLst>
          </p:cNvPr>
          <p:cNvSpPr/>
          <p:nvPr/>
        </p:nvSpPr>
        <p:spPr>
          <a:xfrm>
            <a:off x="3270601" y="3362276"/>
            <a:ext cx="805625" cy="389745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lowchart: Alternate Process 8">
            <a:extLst>
              <a:ext uri="{FF2B5EF4-FFF2-40B4-BE49-F238E27FC236}">
                <a16:creationId xmlns:a16="http://schemas.microsoft.com/office/drawing/2014/main" xmlns="" id="{163AF701-2FA2-422E-85D0-7E9CE1459F4E}"/>
              </a:ext>
            </a:extLst>
          </p:cNvPr>
          <p:cNvSpPr/>
          <p:nvPr/>
        </p:nvSpPr>
        <p:spPr>
          <a:xfrm>
            <a:off x="5278161" y="3313411"/>
            <a:ext cx="4895638" cy="610371"/>
          </a:xfrm>
          <a:custGeom>
            <a:avLst/>
            <a:gdLst>
              <a:gd name="connsiteX0" fmla="*/ 0 w 1748592"/>
              <a:gd name="connsiteY0" fmla="*/ 188253 h 1129520"/>
              <a:gd name="connsiteX1" fmla="*/ 188253 w 1748592"/>
              <a:gd name="connsiteY1" fmla="*/ 0 h 1129520"/>
              <a:gd name="connsiteX2" fmla="*/ 1560339 w 1748592"/>
              <a:gd name="connsiteY2" fmla="*/ 0 h 1129520"/>
              <a:gd name="connsiteX3" fmla="*/ 1748592 w 1748592"/>
              <a:gd name="connsiteY3" fmla="*/ 188253 h 1129520"/>
              <a:gd name="connsiteX4" fmla="*/ 1748592 w 1748592"/>
              <a:gd name="connsiteY4" fmla="*/ 941267 h 1129520"/>
              <a:gd name="connsiteX5" fmla="*/ 1560339 w 1748592"/>
              <a:gd name="connsiteY5" fmla="*/ 1129520 h 1129520"/>
              <a:gd name="connsiteX6" fmla="*/ 188253 w 1748592"/>
              <a:gd name="connsiteY6" fmla="*/ 1129520 h 1129520"/>
              <a:gd name="connsiteX7" fmla="*/ 0 w 1748592"/>
              <a:gd name="connsiteY7" fmla="*/ 941267 h 1129520"/>
              <a:gd name="connsiteX8" fmla="*/ 0 w 1748592"/>
              <a:gd name="connsiteY8" fmla="*/ 188253 h 1129520"/>
              <a:gd name="connsiteX0" fmla="*/ 0 w 1748592"/>
              <a:gd name="connsiteY0" fmla="*/ 188253 h 1129520"/>
              <a:gd name="connsiteX1" fmla="*/ 188253 w 1748592"/>
              <a:gd name="connsiteY1" fmla="*/ 0 h 1129520"/>
              <a:gd name="connsiteX2" fmla="*/ 1560339 w 1748592"/>
              <a:gd name="connsiteY2" fmla="*/ 0 h 1129520"/>
              <a:gd name="connsiteX3" fmla="*/ 1748592 w 1748592"/>
              <a:gd name="connsiteY3" fmla="*/ 188253 h 1129520"/>
              <a:gd name="connsiteX4" fmla="*/ 1748592 w 1748592"/>
              <a:gd name="connsiteY4" fmla="*/ 941267 h 1129520"/>
              <a:gd name="connsiteX5" fmla="*/ 1560339 w 1748592"/>
              <a:gd name="connsiteY5" fmla="*/ 1129520 h 1129520"/>
              <a:gd name="connsiteX6" fmla="*/ 158272 w 1748592"/>
              <a:gd name="connsiteY6" fmla="*/ 1114530 h 1129520"/>
              <a:gd name="connsiteX7" fmla="*/ 0 w 1748592"/>
              <a:gd name="connsiteY7" fmla="*/ 941267 h 1129520"/>
              <a:gd name="connsiteX8" fmla="*/ 0 w 1748592"/>
              <a:gd name="connsiteY8" fmla="*/ 188253 h 1129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48592" h="1129520">
                <a:moveTo>
                  <a:pt x="0" y="188253"/>
                </a:moveTo>
                <a:cubicBezTo>
                  <a:pt x="0" y="84284"/>
                  <a:pt x="84284" y="0"/>
                  <a:pt x="188253" y="0"/>
                </a:cubicBezTo>
                <a:lnTo>
                  <a:pt x="1560339" y="0"/>
                </a:lnTo>
                <a:cubicBezTo>
                  <a:pt x="1664308" y="0"/>
                  <a:pt x="1748592" y="84284"/>
                  <a:pt x="1748592" y="188253"/>
                </a:cubicBezTo>
                <a:lnTo>
                  <a:pt x="1748592" y="941267"/>
                </a:lnTo>
                <a:cubicBezTo>
                  <a:pt x="1748592" y="1045236"/>
                  <a:pt x="1664308" y="1129520"/>
                  <a:pt x="1560339" y="1129520"/>
                </a:cubicBezTo>
                <a:cubicBezTo>
                  <a:pt x="1102977" y="1129520"/>
                  <a:pt x="615634" y="1114530"/>
                  <a:pt x="158272" y="1114530"/>
                </a:cubicBezTo>
                <a:cubicBezTo>
                  <a:pt x="54303" y="1114530"/>
                  <a:pt x="0" y="1045236"/>
                  <a:pt x="0" y="941267"/>
                </a:cubicBezTo>
                <a:lnTo>
                  <a:pt x="0" y="188253"/>
                </a:lnTo>
                <a:close/>
              </a:path>
            </a:pathLst>
          </a:cu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সূর্য,দিনমনি,দিবাকর  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lowchart: Alternate Process 8">
            <a:extLst>
              <a:ext uri="{FF2B5EF4-FFF2-40B4-BE49-F238E27FC236}">
                <a16:creationId xmlns:a16="http://schemas.microsoft.com/office/drawing/2014/main" xmlns="" id="{C376D32E-C5D3-4CB2-82D5-70D46442DCE8}"/>
              </a:ext>
            </a:extLst>
          </p:cNvPr>
          <p:cNvSpPr/>
          <p:nvPr/>
        </p:nvSpPr>
        <p:spPr>
          <a:xfrm>
            <a:off x="886766" y="4671464"/>
            <a:ext cx="1541644" cy="610371"/>
          </a:xfrm>
          <a:custGeom>
            <a:avLst/>
            <a:gdLst>
              <a:gd name="connsiteX0" fmla="*/ 0 w 1748592"/>
              <a:gd name="connsiteY0" fmla="*/ 188253 h 1129520"/>
              <a:gd name="connsiteX1" fmla="*/ 188253 w 1748592"/>
              <a:gd name="connsiteY1" fmla="*/ 0 h 1129520"/>
              <a:gd name="connsiteX2" fmla="*/ 1560339 w 1748592"/>
              <a:gd name="connsiteY2" fmla="*/ 0 h 1129520"/>
              <a:gd name="connsiteX3" fmla="*/ 1748592 w 1748592"/>
              <a:gd name="connsiteY3" fmla="*/ 188253 h 1129520"/>
              <a:gd name="connsiteX4" fmla="*/ 1748592 w 1748592"/>
              <a:gd name="connsiteY4" fmla="*/ 941267 h 1129520"/>
              <a:gd name="connsiteX5" fmla="*/ 1560339 w 1748592"/>
              <a:gd name="connsiteY5" fmla="*/ 1129520 h 1129520"/>
              <a:gd name="connsiteX6" fmla="*/ 188253 w 1748592"/>
              <a:gd name="connsiteY6" fmla="*/ 1129520 h 1129520"/>
              <a:gd name="connsiteX7" fmla="*/ 0 w 1748592"/>
              <a:gd name="connsiteY7" fmla="*/ 941267 h 1129520"/>
              <a:gd name="connsiteX8" fmla="*/ 0 w 1748592"/>
              <a:gd name="connsiteY8" fmla="*/ 188253 h 1129520"/>
              <a:gd name="connsiteX0" fmla="*/ 0 w 1748592"/>
              <a:gd name="connsiteY0" fmla="*/ 188253 h 1129520"/>
              <a:gd name="connsiteX1" fmla="*/ 188253 w 1748592"/>
              <a:gd name="connsiteY1" fmla="*/ 0 h 1129520"/>
              <a:gd name="connsiteX2" fmla="*/ 1560339 w 1748592"/>
              <a:gd name="connsiteY2" fmla="*/ 0 h 1129520"/>
              <a:gd name="connsiteX3" fmla="*/ 1748592 w 1748592"/>
              <a:gd name="connsiteY3" fmla="*/ 188253 h 1129520"/>
              <a:gd name="connsiteX4" fmla="*/ 1748592 w 1748592"/>
              <a:gd name="connsiteY4" fmla="*/ 941267 h 1129520"/>
              <a:gd name="connsiteX5" fmla="*/ 1560339 w 1748592"/>
              <a:gd name="connsiteY5" fmla="*/ 1129520 h 1129520"/>
              <a:gd name="connsiteX6" fmla="*/ 158272 w 1748592"/>
              <a:gd name="connsiteY6" fmla="*/ 1114530 h 1129520"/>
              <a:gd name="connsiteX7" fmla="*/ 0 w 1748592"/>
              <a:gd name="connsiteY7" fmla="*/ 941267 h 1129520"/>
              <a:gd name="connsiteX8" fmla="*/ 0 w 1748592"/>
              <a:gd name="connsiteY8" fmla="*/ 188253 h 1129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48592" h="1129520">
                <a:moveTo>
                  <a:pt x="0" y="188253"/>
                </a:moveTo>
                <a:cubicBezTo>
                  <a:pt x="0" y="84284"/>
                  <a:pt x="84284" y="0"/>
                  <a:pt x="188253" y="0"/>
                </a:cubicBezTo>
                <a:lnTo>
                  <a:pt x="1560339" y="0"/>
                </a:lnTo>
                <a:cubicBezTo>
                  <a:pt x="1664308" y="0"/>
                  <a:pt x="1748592" y="84284"/>
                  <a:pt x="1748592" y="188253"/>
                </a:cubicBezTo>
                <a:lnTo>
                  <a:pt x="1748592" y="941267"/>
                </a:lnTo>
                <a:cubicBezTo>
                  <a:pt x="1748592" y="1045236"/>
                  <a:pt x="1664308" y="1129520"/>
                  <a:pt x="1560339" y="1129520"/>
                </a:cubicBezTo>
                <a:cubicBezTo>
                  <a:pt x="1102977" y="1129520"/>
                  <a:pt x="615634" y="1114530"/>
                  <a:pt x="158272" y="1114530"/>
                </a:cubicBezTo>
                <a:cubicBezTo>
                  <a:pt x="54303" y="1114530"/>
                  <a:pt x="0" y="1045236"/>
                  <a:pt x="0" y="941267"/>
                </a:cubicBezTo>
                <a:lnTo>
                  <a:pt x="0" y="188253"/>
                </a:lnTo>
                <a:close/>
              </a:path>
            </a:pathLst>
          </a:cu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 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Arrow: Right 15">
            <a:extLst>
              <a:ext uri="{FF2B5EF4-FFF2-40B4-BE49-F238E27FC236}">
                <a16:creationId xmlns:a16="http://schemas.microsoft.com/office/drawing/2014/main" xmlns="" id="{3CCDF60A-8891-4A43-9112-F44ECB340C88}"/>
              </a:ext>
            </a:extLst>
          </p:cNvPr>
          <p:cNvSpPr/>
          <p:nvPr/>
        </p:nvSpPr>
        <p:spPr>
          <a:xfrm>
            <a:off x="3270601" y="4671465"/>
            <a:ext cx="805625" cy="389745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29A4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Flowchart: Alternate Process 8">
            <a:extLst>
              <a:ext uri="{FF2B5EF4-FFF2-40B4-BE49-F238E27FC236}">
                <a16:creationId xmlns:a16="http://schemas.microsoft.com/office/drawing/2014/main" xmlns="" id="{860D177D-1CD9-4215-A68E-98628B64BEC7}"/>
              </a:ext>
            </a:extLst>
          </p:cNvPr>
          <p:cNvSpPr/>
          <p:nvPr/>
        </p:nvSpPr>
        <p:spPr>
          <a:xfrm>
            <a:off x="5155557" y="4671465"/>
            <a:ext cx="4895638" cy="610371"/>
          </a:xfrm>
          <a:custGeom>
            <a:avLst/>
            <a:gdLst>
              <a:gd name="connsiteX0" fmla="*/ 0 w 1748592"/>
              <a:gd name="connsiteY0" fmla="*/ 188253 h 1129520"/>
              <a:gd name="connsiteX1" fmla="*/ 188253 w 1748592"/>
              <a:gd name="connsiteY1" fmla="*/ 0 h 1129520"/>
              <a:gd name="connsiteX2" fmla="*/ 1560339 w 1748592"/>
              <a:gd name="connsiteY2" fmla="*/ 0 h 1129520"/>
              <a:gd name="connsiteX3" fmla="*/ 1748592 w 1748592"/>
              <a:gd name="connsiteY3" fmla="*/ 188253 h 1129520"/>
              <a:gd name="connsiteX4" fmla="*/ 1748592 w 1748592"/>
              <a:gd name="connsiteY4" fmla="*/ 941267 h 1129520"/>
              <a:gd name="connsiteX5" fmla="*/ 1560339 w 1748592"/>
              <a:gd name="connsiteY5" fmla="*/ 1129520 h 1129520"/>
              <a:gd name="connsiteX6" fmla="*/ 188253 w 1748592"/>
              <a:gd name="connsiteY6" fmla="*/ 1129520 h 1129520"/>
              <a:gd name="connsiteX7" fmla="*/ 0 w 1748592"/>
              <a:gd name="connsiteY7" fmla="*/ 941267 h 1129520"/>
              <a:gd name="connsiteX8" fmla="*/ 0 w 1748592"/>
              <a:gd name="connsiteY8" fmla="*/ 188253 h 1129520"/>
              <a:gd name="connsiteX0" fmla="*/ 0 w 1748592"/>
              <a:gd name="connsiteY0" fmla="*/ 188253 h 1129520"/>
              <a:gd name="connsiteX1" fmla="*/ 188253 w 1748592"/>
              <a:gd name="connsiteY1" fmla="*/ 0 h 1129520"/>
              <a:gd name="connsiteX2" fmla="*/ 1560339 w 1748592"/>
              <a:gd name="connsiteY2" fmla="*/ 0 h 1129520"/>
              <a:gd name="connsiteX3" fmla="*/ 1748592 w 1748592"/>
              <a:gd name="connsiteY3" fmla="*/ 188253 h 1129520"/>
              <a:gd name="connsiteX4" fmla="*/ 1748592 w 1748592"/>
              <a:gd name="connsiteY4" fmla="*/ 941267 h 1129520"/>
              <a:gd name="connsiteX5" fmla="*/ 1560339 w 1748592"/>
              <a:gd name="connsiteY5" fmla="*/ 1129520 h 1129520"/>
              <a:gd name="connsiteX6" fmla="*/ 158272 w 1748592"/>
              <a:gd name="connsiteY6" fmla="*/ 1114530 h 1129520"/>
              <a:gd name="connsiteX7" fmla="*/ 0 w 1748592"/>
              <a:gd name="connsiteY7" fmla="*/ 941267 h 1129520"/>
              <a:gd name="connsiteX8" fmla="*/ 0 w 1748592"/>
              <a:gd name="connsiteY8" fmla="*/ 188253 h 1129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48592" h="1129520">
                <a:moveTo>
                  <a:pt x="0" y="188253"/>
                </a:moveTo>
                <a:cubicBezTo>
                  <a:pt x="0" y="84284"/>
                  <a:pt x="84284" y="0"/>
                  <a:pt x="188253" y="0"/>
                </a:cubicBezTo>
                <a:lnTo>
                  <a:pt x="1560339" y="0"/>
                </a:lnTo>
                <a:cubicBezTo>
                  <a:pt x="1664308" y="0"/>
                  <a:pt x="1748592" y="84284"/>
                  <a:pt x="1748592" y="188253"/>
                </a:cubicBezTo>
                <a:lnTo>
                  <a:pt x="1748592" y="941267"/>
                </a:lnTo>
                <a:cubicBezTo>
                  <a:pt x="1748592" y="1045236"/>
                  <a:pt x="1664308" y="1129520"/>
                  <a:pt x="1560339" y="1129520"/>
                </a:cubicBezTo>
                <a:cubicBezTo>
                  <a:pt x="1102977" y="1129520"/>
                  <a:pt x="615634" y="1114530"/>
                  <a:pt x="158272" y="1114530"/>
                </a:cubicBezTo>
                <a:cubicBezTo>
                  <a:pt x="54303" y="1114530"/>
                  <a:pt x="0" y="1045236"/>
                  <a:pt x="0" y="941267"/>
                </a:cubicBezTo>
                <a:lnTo>
                  <a:pt x="0" y="188253"/>
                </a:lnTo>
                <a:close/>
              </a:path>
            </a:pathLst>
          </a:cu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বাতাস,হাওয়া,সমীর  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8397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  <p:bldP spid="6" grpId="0"/>
      <p:bldP spid="7" grpId="0" animBg="1"/>
      <p:bldP spid="8" grpId="0"/>
      <p:bldP spid="9" grpId="0"/>
      <p:bldP spid="10" grpId="0" animBg="1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8">
            <a:extLst>
              <a:ext uri="{FF2B5EF4-FFF2-40B4-BE49-F238E27FC236}">
                <a16:creationId xmlns:a16="http://schemas.microsoft.com/office/drawing/2014/main" xmlns="" id="{6F441E5D-9507-498B-9780-C0C659070718}"/>
              </a:ext>
            </a:extLst>
          </p:cNvPr>
          <p:cNvSpPr/>
          <p:nvPr/>
        </p:nvSpPr>
        <p:spPr>
          <a:xfrm>
            <a:off x="1732928" y="382138"/>
            <a:ext cx="7424722" cy="1446662"/>
          </a:xfrm>
          <a:custGeom>
            <a:avLst/>
            <a:gdLst>
              <a:gd name="connsiteX0" fmla="*/ 0 w 1748592"/>
              <a:gd name="connsiteY0" fmla="*/ 188253 h 1129520"/>
              <a:gd name="connsiteX1" fmla="*/ 188253 w 1748592"/>
              <a:gd name="connsiteY1" fmla="*/ 0 h 1129520"/>
              <a:gd name="connsiteX2" fmla="*/ 1560339 w 1748592"/>
              <a:gd name="connsiteY2" fmla="*/ 0 h 1129520"/>
              <a:gd name="connsiteX3" fmla="*/ 1748592 w 1748592"/>
              <a:gd name="connsiteY3" fmla="*/ 188253 h 1129520"/>
              <a:gd name="connsiteX4" fmla="*/ 1748592 w 1748592"/>
              <a:gd name="connsiteY4" fmla="*/ 941267 h 1129520"/>
              <a:gd name="connsiteX5" fmla="*/ 1560339 w 1748592"/>
              <a:gd name="connsiteY5" fmla="*/ 1129520 h 1129520"/>
              <a:gd name="connsiteX6" fmla="*/ 188253 w 1748592"/>
              <a:gd name="connsiteY6" fmla="*/ 1129520 h 1129520"/>
              <a:gd name="connsiteX7" fmla="*/ 0 w 1748592"/>
              <a:gd name="connsiteY7" fmla="*/ 941267 h 1129520"/>
              <a:gd name="connsiteX8" fmla="*/ 0 w 1748592"/>
              <a:gd name="connsiteY8" fmla="*/ 188253 h 1129520"/>
              <a:gd name="connsiteX0" fmla="*/ 0 w 1748592"/>
              <a:gd name="connsiteY0" fmla="*/ 188253 h 1129520"/>
              <a:gd name="connsiteX1" fmla="*/ 188253 w 1748592"/>
              <a:gd name="connsiteY1" fmla="*/ 0 h 1129520"/>
              <a:gd name="connsiteX2" fmla="*/ 1560339 w 1748592"/>
              <a:gd name="connsiteY2" fmla="*/ 0 h 1129520"/>
              <a:gd name="connsiteX3" fmla="*/ 1748592 w 1748592"/>
              <a:gd name="connsiteY3" fmla="*/ 188253 h 1129520"/>
              <a:gd name="connsiteX4" fmla="*/ 1748592 w 1748592"/>
              <a:gd name="connsiteY4" fmla="*/ 941267 h 1129520"/>
              <a:gd name="connsiteX5" fmla="*/ 1560339 w 1748592"/>
              <a:gd name="connsiteY5" fmla="*/ 1129520 h 1129520"/>
              <a:gd name="connsiteX6" fmla="*/ 158272 w 1748592"/>
              <a:gd name="connsiteY6" fmla="*/ 1114530 h 1129520"/>
              <a:gd name="connsiteX7" fmla="*/ 0 w 1748592"/>
              <a:gd name="connsiteY7" fmla="*/ 941267 h 1129520"/>
              <a:gd name="connsiteX8" fmla="*/ 0 w 1748592"/>
              <a:gd name="connsiteY8" fmla="*/ 188253 h 1129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48592" h="1129520">
                <a:moveTo>
                  <a:pt x="0" y="188253"/>
                </a:moveTo>
                <a:cubicBezTo>
                  <a:pt x="0" y="84284"/>
                  <a:pt x="84284" y="0"/>
                  <a:pt x="188253" y="0"/>
                </a:cubicBezTo>
                <a:lnTo>
                  <a:pt x="1560339" y="0"/>
                </a:lnTo>
                <a:cubicBezTo>
                  <a:pt x="1664308" y="0"/>
                  <a:pt x="1748592" y="84284"/>
                  <a:pt x="1748592" y="188253"/>
                </a:cubicBezTo>
                <a:lnTo>
                  <a:pt x="1748592" y="941267"/>
                </a:lnTo>
                <a:cubicBezTo>
                  <a:pt x="1748592" y="1045236"/>
                  <a:pt x="1664308" y="1129520"/>
                  <a:pt x="1560339" y="1129520"/>
                </a:cubicBezTo>
                <a:cubicBezTo>
                  <a:pt x="1102977" y="1129520"/>
                  <a:pt x="615634" y="1114530"/>
                  <a:pt x="158272" y="1114530"/>
                </a:cubicBezTo>
                <a:cubicBezTo>
                  <a:pt x="54303" y="1114530"/>
                  <a:pt x="0" y="1045236"/>
                  <a:pt x="0" y="941267"/>
                </a:cubicBezTo>
                <a:lnTo>
                  <a:pt x="0" y="188253"/>
                </a:lnTo>
                <a:close/>
              </a:path>
            </a:pathLst>
          </a:cu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ঘরের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ভিতরের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শব্দগুলো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খালি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জায়গায়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বসিয়ে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Alternate Process 8">
            <a:extLst>
              <a:ext uri="{FF2B5EF4-FFF2-40B4-BE49-F238E27FC236}">
                <a16:creationId xmlns:a16="http://schemas.microsoft.com/office/drawing/2014/main" xmlns="" id="{6F441E5D-9507-498B-9780-C0C659070718}"/>
              </a:ext>
            </a:extLst>
          </p:cNvPr>
          <p:cNvSpPr/>
          <p:nvPr/>
        </p:nvSpPr>
        <p:spPr>
          <a:xfrm>
            <a:off x="1359099" y="1885107"/>
            <a:ext cx="1976262" cy="610371"/>
          </a:xfrm>
          <a:custGeom>
            <a:avLst/>
            <a:gdLst>
              <a:gd name="connsiteX0" fmla="*/ 0 w 1748592"/>
              <a:gd name="connsiteY0" fmla="*/ 188253 h 1129520"/>
              <a:gd name="connsiteX1" fmla="*/ 188253 w 1748592"/>
              <a:gd name="connsiteY1" fmla="*/ 0 h 1129520"/>
              <a:gd name="connsiteX2" fmla="*/ 1560339 w 1748592"/>
              <a:gd name="connsiteY2" fmla="*/ 0 h 1129520"/>
              <a:gd name="connsiteX3" fmla="*/ 1748592 w 1748592"/>
              <a:gd name="connsiteY3" fmla="*/ 188253 h 1129520"/>
              <a:gd name="connsiteX4" fmla="*/ 1748592 w 1748592"/>
              <a:gd name="connsiteY4" fmla="*/ 941267 h 1129520"/>
              <a:gd name="connsiteX5" fmla="*/ 1560339 w 1748592"/>
              <a:gd name="connsiteY5" fmla="*/ 1129520 h 1129520"/>
              <a:gd name="connsiteX6" fmla="*/ 188253 w 1748592"/>
              <a:gd name="connsiteY6" fmla="*/ 1129520 h 1129520"/>
              <a:gd name="connsiteX7" fmla="*/ 0 w 1748592"/>
              <a:gd name="connsiteY7" fmla="*/ 941267 h 1129520"/>
              <a:gd name="connsiteX8" fmla="*/ 0 w 1748592"/>
              <a:gd name="connsiteY8" fmla="*/ 188253 h 1129520"/>
              <a:gd name="connsiteX0" fmla="*/ 0 w 1748592"/>
              <a:gd name="connsiteY0" fmla="*/ 188253 h 1129520"/>
              <a:gd name="connsiteX1" fmla="*/ 188253 w 1748592"/>
              <a:gd name="connsiteY1" fmla="*/ 0 h 1129520"/>
              <a:gd name="connsiteX2" fmla="*/ 1560339 w 1748592"/>
              <a:gd name="connsiteY2" fmla="*/ 0 h 1129520"/>
              <a:gd name="connsiteX3" fmla="*/ 1748592 w 1748592"/>
              <a:gd name="connsiteY3" fmla="*/ 188253 h 1129520"/>
              <a:gd name="connsiteX4" fmla="*/ 1748592 w 1748592"/>
              <a:gd name="connsiteY4" fmla="*/ 941267 h 1129520"/>
              <a:gd name="connsiteX5" fmla="*/ 1560339 w 1748592"/>
              <a:gd name="connsiteY5" fmla="*/ 1129520 h 1129520"/>
              <a:gd name="connsiteX6" fmla="*/ 158272 w 1748592"/>
              <a:gd name="connsiteY6" fmla="*/ 1114530 h 1129520"/>
              <a:gd name="connsiteX7" fmla="*/ 0 w 1748592"/>
              <a:gd name="connsiteY7" fmla="*/ 941267 h 1129520"/>
              <a:gd name="connsiteX8" fmla="*/ 0 w 1748592"/>
              <a:gd name="connsiteY8" fmla="*/ 188253 h 1129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48592" h="1129520">
                <a:moveTo>
                  <a:pt x="0" y="188253"/>
                </a:moveTo>
                <a:cubicBezTo>
                  <a:pt x="0" y="84284"/>
                  <a:pt x="84284" y="0"/>
                  <a:pt x="188253" y="0"/>
                </a:cubicBezTo>
                <a:lnTo>
                  <a:pt x="1560339" y="0"/>
                </a:lnTo>
                <a:cubicBezTo>
                  <a:pt x="1664308" y="0"/>
                  <a:pt x="1748592" y="84284"/>
                  <a:pt x="1748592" y="188253"/>
                </a:cubicBezTo>
                <a:lnTo>
                  <a:pt x="1748592" y="941267"/>
                </a:lnTo>
                <a:cubicBezTo>
                  <a:pt x="1748592" y="1045236"/>
                  <a:pt x="1664308" y="1129520"/>
                  <a:pt x="1560339" y="1129520"/>
                </a:cubicBezTo>
                <a:cubicBezTo>
                  <a:pt x="1102977" y="1129520"/>
                  <a:pt x="615634" y="1114530"/>
                  <a:pt x="158272" y="1114530"/>
                </a:cubicBezTo>
                <a:cubicBezTo>
                  <a:pt x="54303" y="1114530"/>
                  <a:pt x="0" y="1045236"/>
                  <a:pt x="0" y="941267"/>
                </a:cubicBezTo>
                <a:lnTo>
                  <a:pt x="0" y="188253"/>
                </a:lnTo>
                <a:close/>
              </a:path>
            </a:pathLst>
          </a:cu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পাঠশালা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Alternate Process 8">
            <a:extLst>
              <a:ext uri="{FF2B5EF4-FFF2-40B4-BE49-F238E27FC236}">
                <a16:creationId xmlns:a16="http://schemas.microsoft.com/office/drawing/2014/main" xmlns="" id="{6F441E5D-9507-498B-9780-C0C659070718}"/>
              </a:ext>
            </a:extLst>
          </p:cNvPr>
          <p:cNvSpPr/>
          <p:nvPr/>
        </p:nvSpPr>
        <p:spPr>
          <a:xfrm>
            <a:off x="3574625" y="1882711"/>
            <a:ext cx="1415475" cy="610371"/>
          </a:xfrm>
          <a:custGeom>
            <a:avLst/>
            <a:gdLst>
              <a:gd name="connsiteX0" fmla="*/ 0 w 1748592"/>
              <a:gd name="connsiteY0" fmla="*/ 188253 h 1129520"/>
              <a:gd name="connsiteX1" fmla="*/ 188253 w 1748592"/>
              <a:gd name="connsiteY1" fmla="*/ 0 h 1129520"/>
              <a:gd name="connsiteX2" fmla="*/ 1560339 w 1748592"/>
              <a:gd name="connsiteY2" fmla="*/ 0 h 1129520"/>
              <a:gd name="connsiteX3" fmla="*/ 1748592 w 1748592"/>
              <a:gd name="connsiteY3" fmla="*/ 188253 h 1129520"/>
              <a:gd name="connsiteX4" fmla="*/ 1748592 w 1748592"/>
              <a:gd name="connsiteY4" fmla="*/ 941267 h 1129520"/>
              <a:gd name="connsiteX5" fmla="*/ 1560339 w 1748592"/>
              <a:gd name="connsiteY5" fmla="*/ 1129520 h 1129520"/>
              <a:gd name="connsiteX6" fmla="*/ 188253 w 1748592"/>
              <a:gd name="connsiteY6" fmla="*/ 1129520 h 1129520"/>
              <a:gd name="connsiteX7" fmla="*/ 0 w 1748592"/>
              <a:gd name="connsiteY7" fmla="*/ 941267 h 1129520"/>
              <a:gd name="connsiteX8" fmla="*/ 0 w 1748592"/>
              <a:gd name="connsiteY8" fmla="*/ 188253 h 1129520"/>
              <a:gd name="connsiteX0" fmla="*/ 0 w 1748592"/>
              <a:gd name="connsiteY0" fmla="*/ 188253 h 1129520"/>
              <a:gd name="connsiteX1" fmla="*/ 188253 w 1748592"/>
              <a:gd name="connsiteY1" fmla="*/ 0 h 1129520"/>
              <a:gd name="connsiteX2" fmla="*/ 1560339 w 1748592"/>
              <a:gd name="connsiteY2" fmla="*/ 0 h 1129520"/>
              <a:gd name="connsiteX3" fmla="*/ 1748592 w 1748592"/>
              <a:gd name="connsiteY3" fmla="*/ 188253 h 1129520"/>
              <a:gd name="connsiteX4" fmla="*/ 1748592 w 1748592"/>
              <a:gd name="connsiteY4" fmla="*/ 941267 h 1129520"/>
              <a:gd name="connsiteX5" fmla="*/ 1560339 w 1748592"/>
              <a:gd name="connsiteY5" fmla="*/ 1129520 h 1129520"/>
              <a:gd name="connsiteX6" fmla="*/ 158272 w 1748592"/>
              <a:gd name="connsiteY6" fmla="*/ 1114530 h 1129520"/>
              <a:gd name="connsiteX7" fmla="*/ 0 w 1748592"/>
              <a:gd name="connsiteY7" fmla="*/ 941267 h 1129520"/>
              <a:gd name="connsiteX8" fmla="*/ 0 w 1748592"/>
              <a:gd name="connsiteY8" fmla="*/ 188253 h 1129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48592" h="1129520">
                <a:moveTo>
                  <a:pt x="0" y="188253"/>
                </a:moveTo>
                <a:cubicBezTo>
                  <a:pt x="0" y="84284"/>
                  <a:pt x="84284" y="0"/>
                  <a:pt x="188253" y="0"/>
                </a:cubicBezTo>
                <a:lnTo>
                  <a:pt x="1560339" y="0"/>
                </a:lnTo>
                <a:cubicBezTo>
                  <a:pt x="1664308" y="0"/>
                  <a:pt x="1748592" y="84284"/>
                  <a:pt x="1748592" y="188253"/>
                </a:cubicBezTo>
                <a:lnTo>
                  <a:pt x="1748592" y="941267"/>
                </a:lnTo>
                <a:cubicBezTo>
                  <a:pt x="1748592" y="1045236"/>
                  <a:pt x="1664308" y="1129520"/>
                  <a:pt x="1560339" y="1129520"/>
                </a:cubicBezTo>
                <a:cubicBezTo>
                  <a:pt x="1102977" y="1129520"/>
                  <a:pt x="615634" y="1114530"/>
                  <a:pt x="158272" y="1114530"/>
                </a:cubicBezTo>
                <a:cubicBezTo>
                  <a:pt x="54303" y="1114530"/>
                  <a:pt x="0" y="1045236"/>
                  <a:pt x="0" y="941267"/>
                </a:cubicBezTo>
                <a:lnTo>
                  <a:pt x="0" y="188253"/>
                </a:lnTo>
                <a:close/>
              </a:path>
            </a:pathLst>
          </a:cu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কিরণে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Alternate Process 8">
            <a:extLst>
              <a:ext uri="{FF2B5EF4-FFF2-40B4-BE49-F238E27FC236}">
                <a16:creationId xmlns:a16="http://schemas.microsoft.com/office/drawing/2014/main" xmlns="" id="{6F441E5D-9507-498B-9780-C0C659070718}"/>
              </a:ext>
            </a:extLst>
          </p:cNvPr>
          <p:cNvSpPr/>
          <p:nvPr/>
        </p:nvSpPr>
        <p:spPr>
          <a:xfrm>
            <a:off x="6405010" y="1895590"/>
            <a:ext cx="2388697" cy="610371"/>
          </a:xfrm>
          <a:custGeom>
            <a:avLst/>
            <a:gdLst>
              <a:gd name="connsiteX0" fmla="*/ 0 w 1748592"/>
              <a:gd name="connsiteY0" fmla="*/ 188253 h 1129520"/>
              <a:gd name="connsiteX1" fmla="*/ 188253 w 1748592"/>
              <a:gd name="connsiteY1" fmla="*/ 0 h 1129520"/>
              <a:gd name="connsiteX2" fmla="*/ 1560339 w 1748592"/>
              <a:gd name="connsiteY2" fmla="*/ 0 h 1129520"/>
              <a:gd name="connsiteX3" fmla="*/ 1748592 w 1748592"/>
              <a:gd name="connsiteY3" fmla="*/ 188253 h 1129520"/>
              <a:gd name="connsiteX4" fmla="*/ 1748592 w 1748592"/>
              <a:gd name="connsiteY4" fmla="*/ 941267 h 1129520"/>
              <a:gd name="connsiteX5" fmla="*/ 1560339 w 1748592"/>
              <a:gd name="connsiteY5" fmla="*/ 1129520 h 1129520"/>
              <a:gd name="connsiteX6" fmla="*/ 188253 w 1748592"/>
              <a:gd name="connsiteY6" fmla="*/ 1129520 h 1129520"/>
              <a:gd name="connsiteX7" fmla="*/ 0 w 1748592"/>
              <a:gd name="connsiteY7" fmla="*/ 941267 h 1129520"/>
              <a:gd name="connsiteX8" fmla="*/ 0 w 1748592"/>
              <a:gd name="connsiteY8" fmla="*/ 188253 h 1129520"/>
              <a:gd name="connsiteX0" fmla="*/ 0 w 1748592"/>
              <a:gd name="connsiteY0" fmla="*/ 188253 h 1129520"/>
              <a:gd name="connsiteX1" fmla="*/ 188253 w 1748592"/>
              <a:gd name="connsiteY1" fmla="*/ 0 h 1129520"/>
              <a:gd name="connsiteX2" fmla="*/ 1560339 w 1748592"/>
              <a:gd name="connsiteY2" fmla="*/ 0 h 1129520"/>
              <a:gd name="connsiteX3" fmla="*/ 1748592 w 1748592"/>
              <a:gd name="connsiteY3" fmla="*/ 188253 h 1129520"/>
              <a:gd name="connsiteX4" fmla="*/ 1748592 w 1748592"/>
              <a:gd name="connsiteY4" fmla="*/ 941267 h 1129520"/>
              <a:gd name="connsiteX5" fmla="*/ 1560339 w 1748592"/>
              <a:gd name="connsiteY5" fmla="*/ 1129520 h 1129520"/>
              <a:gd name="connsiteX6" fmla="*/ 158272 w 1748592"/>
              <a:gd name="connsiteY6" fmla="*/ 1114530 h 1129520"/>
              <a:gd name="connsiteX7" fmla="*/ 0 w 1748592"/>
              <a:gd name="connsiteY7" fmla="*/ 941267 h 1129520"/>
              <a:gd name="connsiteX8" fmla="*/ 0 w 1748592"/>
              <a:gd name="connsiteY8" fmla="*/ 188253 h 1129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48592" h="1129520">
                <a:moveTo>
                  <a:pt x="0" y="188253"/>
                </a:moveTo>
                <a:cubicBezTo>
                  <a:pt x="0" y="84284"/>
                  <a:pt x="84284" y="0"/>
                  <a:pt x="188253" y="0"/>
                </a:cubicBezTo>
                <a:lnTo>
                  <a:pt x="1560339" y="0"/>
                </a:lnTo>
                <a:cubicBezTo>
                  <a:pt x="1664308" y="0"/>
                  <a:pt x="1748592" y="84284"/>
                  <a:pt x="1748592" y="188253"/>
                </a:cubicBezTo>
                <a:lnTo>
                  <a:pt x="1748592" y="941267"/>
                </a:lnTo>
                <a:cubicBezTo>
                  <a:pt x="1748592" y="1045236"/>
                  <a:pt x="1664308" y="1129520"/>
                  <a:pt x="1560339" y="1129520"/>
                </a:cubicBezTo>
                <a:cubicBezTo>
                  <a:pt x="1102977" y="1129520"/>
                  <a:pt x="615634" y="1114530"/>
                  <a:pt x="158272" y="1114530"/>
                </a:cubicBezTo>
                <a:cubicBezTo>
                  <a:pt x="54303" y="1114530"/>
                  <a:pt x="0" y="1045236"/>
                  <a:pt x="0" y="941267"/>
                </a:cubicBezTo>
                <a:lnTo>
                  <a:pt x="0" y="188253"/>
                </a:lnTo>
                <a:close/>
              </a:path>
            </a:pathLst>
          </a:cu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Alternate Process 8">
            <a:extLst>
              <a:ext uri="{FF2B5EF4-FFF2-40B4-BE49-F238E27FC236}">
                <a16:creationId xmlns:a16="http://schemas.microsoft.com/office/drawing/2014/main" xmlns="" id="{6F441E5D-9507-498B-9780-C0C659070718}"/>
              </a:ext>
            </a:extLst>
          </p:cNvPr>
          <p:cNvSpPr/>
          <p:nvPr/>
        </p:nvSpPr>
        <p:spPr>
          <a:xfrm>
            <a:off x="5229364" y="1882711"/>
            <a:ext cx="2388697" cy="610371"/>
          </a:xfrm>
          <a:custGeom>
            <a:avLst/>
            <a:gdLst>
              <a:gd name="connsiteX0" fmla="*/ 0 w 1748592"/>
              <a:gd name="connsiteY0" fmla="*/ 188253 h 1129520"/>
              <a:gd name="connsiteX1" fmla="*/ 188253 w 1748592"/>
              <a:gd name="connsiteY1" fmla="*/ 0 h 1129520"/>
              <a:gd name="connsiteX2" fmla="*/ 1560339 w 1748592"/>
              <a:gd name="connsiteY2" fmla="*/ 0 h 1129520"/>
              <a:gd name="connsiteX3" fmla="*/ 1748592 w 1748592"/>
              <a:gd name="connsiteY3" fmla="*/ 188253 h 1129520"/>
              <a:gd name="connsiteX4" fmla="*/ 1748592 w 1748592"/>
              <a:gd name="connsiteY4" fmla="*/ 941267 h 1129520"/>
              <a:gd name="connsiteX5" fmla="*/ 1560339 w 1748592"/>
              <a:gd name="connsiteY5" fmla="*/ 1129520 h 1129520"/>
              <a:gd name="connsiteX6" fmla="*/ 188253 w 1748592"/>
              <a:gd name="connsiteY6" fmla="*/ 1129520 h 1129520"/>
              <a:gd name="connsiteX7" fmla="*/ 0 w 1748592"/>
              <a:gd name="connsiteY7" fmla="*/ 941267 h 1129520"/>
              <a:gd name="connsiteX8" fmla="*/ 0 w 1748592"/>
              <a:gd name="connsiteY8" fmla="*/ 188253 h 1129520"/>
              <a:gd name="connsiteX0" fmla="*/ 0 w 1748592"/>
              <a:gd name="connsiteY0" fmla="*/ 188253 h 1129520"/>
              <a:gd name="connsiteX1" fmla="*/ 188253 w 1748592"/>
              <a:gd name="connsiteY1" fmla="*/ 0 h 1129520"/>
              <a:gd name="connsiteX2" fmla="*/ 1560339 w 1748592"/>
              <a:gd name="connsiteY2" fmla="*/ 0 h 1129520"/>
              <a:gd name="connsiteX3" fmla="*/ 1748592 w 1748592"/>
              <a:gd name="connsiteY3" fmla="*/ 188253 h 1129520"/>
              <a:gd name="connsiteX4" fmla="*/ 1748592 w 1748592"/>
              <a:gd name="connsiteY4" fmla="*/ 941267 h 1129520"/>
              <a:gd name="connsiteX5" fmla="*/ 1560339 w 1748592"/>
              <a:gd name="connsiteY5" fmla="*/ 1129520 h 1129520"/>
              <a:gd name="connsiteX6" fmla="*/ 158272 w 1748592"/>
              <a:gd name="connsiteY6" fmla="*/ 1114530 h 1129520"/>
              <a:gd name="connsiteX7" fmla="*/ 0 w 1748592"/>
              <a:gd name="connsiteY7" fmla="*/ 941267 h 1129520"/>
              <a:gd name="connsiteX8" fmla="*/ 0 w 1748592"/>
              <a:gd name="connsiteY8" fmla="*/ 188253 h 1129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48592" h="1129520">
                <a:moveTo>
                  <a:pt x="0" y="188253"/>
                </a:moveTo>
                <a:cubicBezTo>
                  <a:pt x="0" y="84284"/>
                  <a:pt x="84284" y="0"/>
                  <a:pt x="188253" y="0"/>
                </a:cubicBezTo>
                <a:lnTo>
                  <a:pt x="1560339" y="0"/>
                </a:lnTo>
                <a:cubicBezTo>
                  <a:pt x="1664308" y="0"/>
                  <a:pt x="1748592" y="84284"/>
                  <a:pt x="1748592" y="188253"/>
                </a:cubicBezTo>
                <a:lnTo>
                  <a:pt x="1748592" y="941267"/>
                </a:lnTo>
                <a:cubicBezTo>
                  <a:pt x="1748592" y="1045236"/>
                  <a:pt x="1664308" y="1129520"/>
                  <a:pt x="1560339" y="1129520"/>
                </a:cubicBezTo>
                <a:cubicBezTo>
                  <a:pt x="1102977" y="1129520"/>
                  <a:pt x="615634" y="1114530"/>
                  <a:pt x="158272" y="1114530"/>
                </a:cubicBezTo>
                <a:cubicBezTo>
                  <a:pt x="54303" y="1114530"/>
                  <a:pt x="0" y="1045236"/>
                  <a:pt x="0" y="941267"/>
                </a:cubicBezTo>
                <a:lnTo>
                  <a:pt x="0" y="188253"/>
                </a:lnTo>
                <a:close/>
              </a:path>
            </a:pathLst>
          </a:cu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Alternate Process 8">
            <a:extLst>
              <a:ext uri="{FF2B5EF4-FFF2-40B4-BE49-F238E27FC236}">
                <a16:creationId xmlns:a16="http://schemas.microsoft.com/office/drawing/2014/main" xmlns="" id="{6F441E5D-9507-498B-9780-C0C659070718}"/>
              </a:ext>
            </a:extLst>
          </p:cNvPr>
          <p:cNvSpPr/>
          <p:nvPr/>
        </p:nvSpPr>
        <p:spPr>
          <a:xfrm>
            <a:off x="5355356" y="1939018"/>
            <a:ext cx="982588" cy="610371"/>
          </a:xfrm>
          <a:custGeom>
            <a:avLst/>
            <a:gdLst>
              <a:gd name="connsiteX0" fmla="*/ 0 w 1748592"/>
              <a:gd name="connsiteY0" fmla="*/ 188253 h 1129520"/>
              <a:gd name="connsiteX1" fmla="*/ 188253 w 1748592"/>
              <a:gd name="connsiteY1" fmla="*/ 0 h 1129520"/>
              <a:gd name="connsiteX2" fmla="*/ 1560339 w 1748592"/>
              <a:gd name="connsiteY2" fmla="*/ 0 h 1129520"/>
              <a:gd name="connsiteX3" fmla="*/ 1748592 w 1748592"/>
              <a:gd name="connsiteY3" fmla="*/ 188253 h 1129520"/>
              <a:gd name="connsiteX4" fmla="*/ 1748592 w 1748592"/>
              <a:gd name="connsiteY4" fmla="*/ 941267 h 1129520"/>
              <a:gd name="connsiteX5" fmla="*/ 1560339 w 1748592"/>
              <a:gd name="connsiteY5" fmla="*/ 1129520 h 1129520"/>
              <a:gd name="connsiteX6" fmla="*/ 188253 w 1748592"/>
              <a:gd name="connsiteY6" fmla="*/ 1129520 h 1129520"/>
              <a:gd name="connsiteX7" fmla="*/ 0 w 1748592"/>
              <a:gd name="connsiteY7" fmla="*/ 941267 h 1129520"/>
              <a:gd name="connsiteX8" fmla="*/ 0 w 1748592"/>
              <a:gd name="connsiteY8" fmla="*/ 188253 h 1129520"/>
              <a:gd name="connsiteX0" fmla="*/ 0 w 1748592"/>
              <a:gd name="connsiteY0" fmla="*/ 188253 h 1129520"/>
              <a:gd name="connsiteX1" fmla="*/ 188253 w 1748592"/>
              <a:gd name="connsiteY1" fmla="*/ 0 h 1129520"/>
              <a:gd name="connsiteX2" fmla="*/ 1560339 w 1748592"/>
              <a:gd name="connsiteY2" fmla="*/ 0 h 1129520"/>
              <a:gd name="connsiteX3" fmla="*/ 1748592 w 1748592"/>
              <a:gd name="connsiteY3" fmla="*/ 188253 h 1129520"/>
              <a:gd name="connsiteX4" fmla="*/ 1748592 w 1748592"/>
              <a:gd name="connsiteY4" fmla="*/ 941267 h 1129520"/>
              <a:gd name="connsiteX5" fmla="*/ 1560339 w 1748592"/>
              <a:gd name="connsiteY5" fmla="*/ 1129520 h 1129520"/>
              <a:gd name="connsiteX6" fmla="*/ 158272 w 1748592"/>
              <a:gd name="connsiteY6" fmla="*/ 1114530 h 1129520"/>
              <a:gd name="connsiteX7" fmla="*/ 0 w 1748592"/>
              <a:gd name="connsiteY7" fmla="*/ 941267 h 1129520"/>
              <a:gd name="connsiteX8" fmla="*/ 0 w 1748592"/>
              <a:gd name="connsiteY8" fmla="*/ 188253 h 1129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48592" h="1129520">
                <a:moveTo>
                  <a:pt x="0" y="188253"/>
                </a:moveTo>
                <a:cubicBezTo>
                  <a:pt x="0" y="84284"/>
                  <a:pt x="84284" y="0"/>
                  <a:pt x="188253" y="0"/>
                </a:cubicBezTo>
                <a:lnTo>
                  <a:pt x="1560339" y="0"/>
                </a:lnTo>
                <a:cubicBezTo>
                  <a:pt x="1664308" y="0"/>
                  <a:pt x="1748592" y="84284"/>
                  <a:pt x="1748592" y="188253"/>
                </a:cubicBezTo>
                <a:lnTo>
                  <a:pt x="1748592" y="941267"/>
                </a:lnTo>
                <a:cubicBezTo>
                  <a:pt x="1748592" y="1045236"/>
                  <a:pt x="1664308" y="1129520"/>
                  <a:pt x="1560339" y="1129520"/>
                </a:cubicBezTo>
                <a:cubicBezTo>
                  <a:pt x="1102977" y="1129520"/>
                  <a:pt x="615634" y="1114530"/>
                  <a:pt x="158272" y="1114530"/>
                </a:cubicBezTo>
                <a:cubicBezTo>
                  <a:pt x="54303" y="1114530"/>
                  <a:pt x="0" y="1045236"/>
                  <a:pt x="0" y="941267"/>
                </a:cubicBezTo>
                <a:lnTo>
                  <a:pt x="0" y="188253"/>
                </a:lnTo>
                <a:close/>
              </a:path>
            </a:pathLst>
          </a:cu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হেন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lowchart: Alternate Process 8">
            <a:extLst>
              <a:ext uri="{FF2B5EF4-FFF2-40B4-BE49-F238E27FC236}">
                <a16:creationId xmlns:a16="http://schemas.microsoft.com/office/drawing/2014/main" xmlns="" id="{6F441E5D-9507-498B-9780-C0C659070718}"/>
              </a:ext>
            </a:extLst>
          </p:cNvPr>
          <p:cNvSpPr/>
          <p:nvPr/>
        </p:nvSpPr>
        <p:spPr>
          <a:xfrm>
            <a:off x="6544051" y="1962380"/>
            <a:ext cx="1365942" cy="610371"/>
          </a:xfrm>
          <a:custGeom>
            <a:avLst/>
            <a:gdLst>
              <a:gd name="connsiteX0" fmla="*/ 0 w 1748592"/>
              <a:gd name="connsiteY0" fmla="*/ 188253 h 1129520"/>
              <a:gd name="connsiteX1" fmla="*/ 188253 w 1748592"/>
              <a:gd name="connsiteY1" fmla="*/ 0 h 1129520"/>
              <a:gd name="connsiteX2" fmla="*/ 1560339 w 1748592"/>
              <a:gd name="connsiteY2" fmla="*/ 0 h 1129520"/>
              <a:gd name="connsiteX3" fmla="*/ 1748592 w 1748592"/>
              <a:gd name="connsiteY3" fmla="*/ 188253 h 1129520"/>
              <a:gd name="connsiteX4" fmla="*/ 1748592 w 1748592"/>
              <a:gd name="connsiteY4" fmla="*/ 941267 h 1129520"/>
              <a:gd name="connsiteX5" fmla="*/ 1560339 w 1748592"/>
              <a:gd name="connsiteY5" fmla="*/ 1129520 h 1129520"/>
              <a:gd name="connsiteX6" fmla="*/ 188253 w 1748592"/>
              <a:gd name="connsiteY6" fmla="*/ 1129520 h 1129520"/>
              <a:gd name="connsiteX7" fmla="*/ 0 w 1748592"/>
              <a:gd name="connsiteY7" fmla="*/ 941267 h 1129520"/>
              <a:gd name="connsiteX8" fmla="*/ 0 w 1748592"/>
              <a:gd name="connsiteY8" fmla="*/ 188253 h 1129520"/>
              <a:gd name="connsiteX0" fmla="*/ 0 w 1748592"/>
              <a:gd name="connsiteY0" fmla="*/ 188253 h 1129520"/>
              <a:gd name="connsiteX1" fmla="*/ 188253 w 1748592"/>
              <a:gd name="connsiteY1" fmla="*/ 0 h 1129520"/>
              <a:gd name="connsiteX2" fmla="*/ 1560339 w 1748592"/>
              <a:gd name="connsiteY2" fmla="*/ 0 h 1129520"/>
              <a:gd name="connsiteX3" fmla="*/ 1748592 w 1748592"/>
              <a:gd name="connsiteY3" fmla="*/ 188253 h 1129520"/>
              <a:gd name="connsiteX4" fmla="*/ 1748592 w 1748592"/>
              <a:gd name="connsiteY4" fmla="*/ 941267 h 1129520"/>
              <a:gd name="connsiteX5" fmla="*/ 1560339 w 1748592"/>
              <a:gd name="connsiteY5" fmla="*/ 1129520 h 1129520"/>
              <a:gd name="connsiteX6" fmla="*/ 158272 w 1748592"/>
              <a:gd name="connsiteY6" fmla="*/ 1114530 h 1129520"/>
              <a:gd name="connsiteX7" fmla="*/ 0 w 1748592"/>
              <a:gd name="connsiteY7" fmla="*/ 941267 h 1129520"/>
              <a:gd name="connsiteX8" fmla="*/ 0 w 1748592"/>
              <a:gd name="connsiteY8" fmla="*/ 188253 h 1129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48592" h="1129520">
                <a:moveTo>
                  <a:pt x="0" y="188253"/>
                </a:moveTo>
                <a:cubicBezTo>
                  <a:pt x="0" y="84284"/>
                  <a:pt x="84284" y="0"/>
                  <a:pt x="188253" y="0"/>
                </a:cubicBezTo>
                <a:lnTo>
                  <a:pt x="1560339" y="0"/>
                </a:lnTo>
                <a:cubicBezTo>
                  <a:pt x="1664308" y="0"/>
                  <a:pt x="1748592" y="84284"/>
                  <a:pt x="1748592" y="188253"/>
                </a:cubicBezTo>
                <a:lnTo>
                  <a:pt x="1748592" y="941267"/>
                </a:lnTo>
                <a:cubicBezTo>
                  <a:pt x="1748592" y="1045236"/>
                  <a:pt x="1664308" y="1129520"/>
                  <a:pt x="1560339" y="1129520"/>
                </a:cubicBezTo>
                <a:cubicBezTo>
                  <a:pt x="1102977" y="1129520"/>
                  <a:pt x="615634" y="1114530"/>
                  <a:pt x="158272" y="1114530"/>
                </a:cubicBezTo>
                <a:cubicBezTo>
                  <a:pt x="54303" y="1114530"/>
                  <a:pt x="0" y="1045236"/>
                  <a:pt x="0" y="941267"/>
                </a:cubicBezTo>
                <a:lnTo>
                  <a:pt x="0" y="188253"/>
                </a:lnTo>
                <a:close/>
              </a:path>
            </a:pathLst>
          </a:cu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আত্মীয়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lowchart: Alternate Process 8">
            <a:extLst>
              <a:ext uri="{FF2B5EF4-FFF2-40B4-BE49-F238E27FC236}">
                <a16:creationId xmlns:a16="http://schemas.microsoft.com/office/drawing/2014/main" xmlns="" id="{6F441E5D-9507-498B-9780-C0C659070718}"/>
              </a:ext>
            </a:extLst>
          </p:cNvPr>
          <p:cNvSpPr/>
          <p:nvPr/>
        </p:nvSpPr>
        <p:spPr>
          <a:xfrm>
            <a:off x="8116100" y="1962380"/>
            <a:ext cx="1284282" cy="610371"/>
          </a:xfrm>
          <a:custGeom>
            <a:avLst/>
            <a:gdLst>
              <a:gd name="connsiteX0" fmla="*/ 0 w 1748592"/>
              <a:gd name="connsiteY0" fmla="*/ 188253 h 1129520"/>
              <a:gd name="connsiteX1" fmla="*/ 188253 w 1748592"/>
              <a:gd name="connsiteY1" fmla="*/ 0 h 1129520"/>
              <a:gd name="connsiteX2" fmla="*/ 1560339 w 1748592"/>
              <a:gd name="connsiteY2" fmla="*/ 0 h 1129520"/>
              <a:gd name="connsiteX3" fmla="*/ 1748592 w 1748592"/>
              <a:gd name="connsiteY3" fmla="*/ 188253 h 1129520"/>
              <a:gd name="connsiteX4" fmla="*/ 1748592 w 1748592"/>
              <a:gd name="connsiteY4" fmla="*/ 941267 h 1129520"/>
              <a:gd name="connsiteX5" fmla="*/ 1560339 w 1748592"/>
              <a:gd name="connsiteY5" fmla="*/ 1129520 h 1129520"/>
              <a:gd name="connsiteX6" fmla="*/ 188253 w 1748592"/>
              <a:gd name="connsiteY6" fmla="*/ 1129520 h 1129520"/>
              <a:gd name="connsiteX7" fmla="*/ 0 w 1748592"/>
              <a:gd name="connsiteY7" fmla="*/ 941267 h 1129520"/>
              <a:gd name="connsiteX8" fmla="*/ 0 w 1748592"/>
              <a:gd name="connsiteY8" fmla="*/ 188253 h 1129520"/>
              <a:gd name="connsiteX0" fmla="*/ 0 w 1748592"/>
              <a:gd name="connsiteY0" fmla="*/ 188253 h 1129520"/>
              <a:gd name="connsiteX1" fmla="*/ 188253 w 1748592"/>
              <a:gd name="connsiteY1" fmla="*/ 0 h 1129520"/>
              <a:gd name="connsiteX2" fmla="*/ 1560339 w 1748592"/>
              <a:gd name="connsiteY2" fmla="*/ 0 h 1129520"/>
              <a:gd name="connsiteX3" fmla="*/ 1748592 w 1748592"/>
              <a:gd name="connsiteY3" fmla="*/ 188253 h 1129520"/>
              <a:gd name="connsiteX4" fmla="*/ 1748592 w 1748592"/>
              <a:gd name="connsiteY4" fmla="*/ 941267 h 1129520"/>
              <a:gd name="connsiteX5" fmla="*/ 1560339 w 1748592"/>
              <a:gd name="connsiteY5" fmla="*/ 1129520 h 1129520"/>
              <a:gd name="connsiteX6" fmla="*/ 158272 w 1748592"/>
              <a:gd name="connsiteY6" fmla="*/ 1114530 h 1129520"/>
              <a:gd name="connsiteX7" fmla="*/ 0 w 1748592"/>
              <a:gd name="connsiteY7" fmla="*/ 941267 h 1129520"/>
              <a:gd name="connsiteX8" fmla="*/ 0 w 1748592"/>
              <a:gd name="connsiteY8" fmla="*/ 188253 h 1129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48592" h="1129520">
                <a:moveTo>
                  <a:pt x="0" y="188253"/>
                </a:moveTo>
                <a:cubicBezTo>
                  <a:pt x="0" y="84284"/>
                  <a:pt x="84284" y="0"/>
                  <a:pt x="188253" y="0"/>
                </a:cubicBezTo>
                <a:lnTo>
                  <a:pt x="1560339" y="0"/>
                </a:lnTo>
                <a:cubicBezTo>
                  <a:pt x="1664308" y="0"/>
                  <a:pt x="1748592" y="84284"/>
                  <a:pt x="1748592" y="188253"/>
                </a:cubicBezTo>
                <a:lnTo>
                  <a:pt x="1748592" y="941267"/>
                </a:lnTo>
                <a:cubicBezTo>
                  <a:pt x="1748592" y="1045236"/>
                  <a:pt x="1664308" y="1129520"/>
                  <a:pt x="1560339" y="1129520"/>
                </a:cubicBezTo>
                <a:cubicBezTo>
                  <a:pt x="1102977" y="1129520"/>
                  <a:pt x="615634" y="1114530"/>
                  <a:pt x="158272" y="1114530"/>
                </a:cubicBezTo>
                <a:cubicBezTo>
                  <a:pt x="54303" y="1114530"/>
                  <a:pt x="0" y="1045236"/>
                  <a:pt x="0" y="941267"/>
                </a:cubicBezTo>
                <a:lnTo>
                  <a:pt x="0" y="188253"/>
                </a:lnTo>
                <a:close/>
              </a:path>
            </a:pathLst>
          </a:cu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সেথা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lowchart: Alternate Process 8">
            <a:extLst>
              <a:ext uri="{FF2B5EF4-FFF2-40B4-BE49-F238E27FC236}">
                <a16:creationId xmlns:a16="http://schemas.microsoft.com/office/drawing/2014/main" xmlns="" id="{6F441E5D-9507-498B-9780-C0C659070718}"/>
              </a:ext>
            </a:extLst>
          </p:cNvPr>
          <p:cNvSpPr/>
          <p:nvPr/>
        </p:nvSpPr>
        <p:spPr>
          <a:xfrm>
            <a:off x="663035" y="2877920"/>
            <a:ext cx="10599050" cy="610371"/>
          </a:xfrm>
          <a:custGeom>
            <a:avLst/>
            <a:gdLst>
              <a:gd name="connsiteX0" fmla="*/ 0 w 1748592"/>
              <a:gd name="connsiteY0" fmla="*/ 188253 h 1129520"/>
              <a:gd name="connsiteX1" fmla="*/ 188253 w 1748592"/>
              <a:gd name="connsiteY1" fmla="*/ 0 h 1129520"/>
              <a:gd name="connsiteX2" fmla="*/ 1560339 w 1748592"/>
              <a:gd name="connsiteY2" fmla="*/ 0 h 1129520"/>
              <a:gd name="connsiteX3" fmla="*/ 1748592 w 1748592"/>
              <a:gd name="connsiteY3" fmla="*/ 188253 h 1129520"/>
              <a:gd name="connsiteX4" fmla="*/ 1748592 w 1748592"/>
              <a:gd name="connsiteY4" fmla="*/ 941267 h 1129520"/>
              <a:gd name="connsiteX5" fmla="*/ 1560339 w 1748592"/>
              <a:gd name="connsiteY5" fmla="*/ 1129520 h 1129520"/>
              <a:gd name="connsiteX6" fmla="*/ 188253 w 1748592"/>
              <a:gd name="connsiteY6" fmla="*/ 1129520 h 1129520"/>
              <a:gd name="connsiteX7" fmla="*/ 0 w 1748592"/>
              <a:gd name="connsiteY7" fmla="*/ 941267 h 1129520"/>
              <a:gd name="connsiteX8" fmla="*/ 0 w 1748592"/>
              <a:gd name="connsiteY8" fmla="*/ 188253 h 1129520"/>
              <a:gd name="connsiteX0" fmla="*/ 0 w 1748592"/>
              <a:gd name="connsiteY0" fmla="*/ 188253 h 1129520"/>
              <a:gd name="connsiteX1" fmla="*/ 188253 w 1748592"/>
              <a:gd name="connsiteY1" fmla="*/ 0 h 1129520"/>
              <a:gd name="connsiteX2" fmla="*/ 1560339 w 1748592"/>
              <a:gd name="connsiteY2" fmla="*/ 0 h 1129520"/>
              <a:gd name="connsiteX3" fmla="*/ 1748592 w 1748592"/>
              <a:gd name="connsiteY3" fmla="*/ 188253 h 1129520"/>
              <a:gd name="connsiteX4" fmla="*/ 1748592 w 1748592"/>
              <a:gd name="connsiteY4" fmla="*/ 941267 h 1129520"/>
              <a:gd name="connsiteX5" fmla="*/ 1560339 w 1748592"/>
              <a:gd name="connsiteY5" fmla="*/ 1129520 h 1129520"/>
              <a:gd name="connsiteX6" fmla="*/ 158272 w 1748592"/>
              <a:gd name="connsiteY6" fmla="*/ 1114530 h 1129520"/>
              <a:gd name="connsiteX7" fmla="*/ 0 w 1748592"/>
              <a:gd name="connsiteY7" fmla="*/ 941267 h 1129520"/>
              <a:gd name="connsiteX8" fmla="*/ 0 w 1748592"/>
              <a:gd name="connsiteY8" fmla="*/ 188253 h 1129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48592" h="1129520">
                <a:moveTo>
                  <a:pt x="0" y="188253"/>
                </a:moveTo>
                <a:cubicBezTo>
                  <a:pt x="0" y="84284"/>
                  <a:pt x="84284" y="0"/>
                  <a:pt x="188253" y="0"/>
                </a:cubicBezTo>
                <a:lnTo>
                  <a:pt x="1560339" y="0"/>
                </a:lnTo>
                <a:cubicBezTo>
                  <a:pt x="1664308" y="0"/>
                  <a:pt x="1748592" y="84284"/>
                  <a:pt x="1748592" y="188253"/>
                </a:cubicBezTo>
                <a:lnTo>
                  <a:pt x="1748592" y="941267"/>
                </a:lnTo>
                <a:cubicBezTo>
                  <a:pt x="1748592" y="1045236"/>
                  <a:pt x="1664308" y="1129520"/>
                  <a:pt x="1560339" y="1129520"/>
                </a:cubicBezTo>
                <a:cubicBezTo>
                  <a:pt x="1102977" y="1129520"/>
                  <a:pt x="615634" y="1114530"/>
                  <a:pt x="158272" y="1114530"/>
                </a:cubicBezTo>
                <a:cubicBezTo>
                  <a:pt x="54303" y="1114530"/>
                  <a:pt x="0" y="1045236"/>
                  <a:pt x="0" y="941267"/>
                </a:cubicBezTo>
                <a:lnTo>
                  <a:pt x="0" y="188253"/>
                </a:lnTo>
                <a:close/>
              </a:path>
            </a:pathLst>
          </a:cu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ছুটিতে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………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স্বজনের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বাড়িতে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বেড়াতে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  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lowchart: Alternate Process 8">
            <a:extLst>
              <a:ext uri="{FF2B5EF4-FFF2-40B4-BE49-F238E27FC236}">
                <a16:creationId xmlns:a16="http://schemas.microsoft.com/office/drawing/2014/main" xmlns="" id="{6F441E5D-9507-498B-9780-C0C659070718}"/>
              </a:ext>
            </a:extLst>
          </p:cNvPr>
          <p:cNvSpPr/>
          <p:nvPr/>
        </p:nvSpPr>
        <p:spPr>
          <a:xfrm>
            <a:off x="528544" y="3789925"/>
            <a:ext cx="9346105" cy="610371"/>
          </a:xfrm>
          <a:custGeom>
            <a:avLst/>
            <a:gdLst>
              <a:gd name="connsiteX0" fmla="*/ 0 w 1748592"/>
              <a:gd name="connsiteY0" fmla="*/ 188253 h 1129520"/>
              <a:gd name="connsiteX1" fmla="*/ 188253 w 1748592"/>
              <a:gd name="connsiteY1" fmla="*/ 0 h 1129520"/>
              <a:gd name="connsiteX2" fmla="*/ 1560339 w 1748592"/>
              <a:gd name="connsiteY2" fmla="*/ 0 h 1129520"/>
              <a:gd name="connsiteX3" fmla="*/ 1748592 w 1748592"/>
              <a:gd name="connsiteY3" fmla="*/ 188253 h 1129520"/>
              <a:gd name="connsiteX4" fmla="*/ 1748592 w 1748592"/>
              <a:gd name="connsiteY4" fmla="*/ 941267 h 1129520"/>
              <a:gd name="connsiteX5" fmla="*/ 1560339 w 1748592"/>
              <a:gd name="connsiteY5" fmla="*/ 1129520 h 1129520"/>
              <a:gd name="connsiteX6" fmla="*/ 188253 w 1748592"/>
              <a:gd name="connsiteY6" fmla="*/ 1129520 h 1129520"/>
              <a:gd name="connsiteX7" fmla="*/ 0 w 1748592"/>
              <a:gd name="connsiteY7" fmla="*/ 941267 h 1129520"/>
              <a:gd name="connsiteX8" fmla="*/ 0 w 1748592"/>
              <a:gd name="connsiteY8" fmla="*/ 188253 h 1129520"/>
              <a:gd name="connsiteX0" fmla="*/ 0 w 1748592"/>
              <a:gd name="connsiteY0" fmla="*/ 188253 h 1129520"/>
              <a:gd name="connsiteX1" fmla="*/ 188253 w 1748592"/>
              <a:gd name="connsiteY1" fmla="*/ 0 h 1129520"/>
              <a:gd name="connsiteX2" fmla="*/ 1560339 w 1748592"/>
              <a:gd name="connsiteY2" fmla="*/ 0 h 1129520"/>
              <a:gd name="connsiteX3" fmla="*/ 1748592 w 1748592"/>
              <a:gd name="connsiteY3" fmla="*/ 188253 h 1129520"/>
              <a:gd name="connsiteX4" fmla="*/ 1748592 w 1748592"/>
              <a:gd name="connsiteY4" fmla="*/ 941267 h 1129520"/>
              <a:gd name="connsiteX5" fmla="*/ 1560339 w 1748592"/>
              <a:gd name="connsiteY5" fmla="*/ 1129520 h 1129520"/>
              <a:gd name="connsiteX6" fmla="*/ 158272 w 1748592"/>
              <a:gd name="connsiteY6" fmla="*/ 1114530 h 1129520"/>
              <a:gd name="connsiteX7" fmla="*/ 0 w 1748592"/>
              <a:gd name="connsiteY7" fmla="*/ 941267 h 1129520"/>
              <a:gd name="connsiteX8" fmla="*/ 0 w 1748592"/>
              <a:gd name="connsiteY8" fmla="*/ 188253 h 1129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48592" h="1129520">
                <a:moveTo>
                  <a:pt x="0" y="188253"/>
                </a:moveTo>
                <a:cubicBezTo>
                  <a:pt x="0" y="84284"/>
                  <a:pt x="84284" y="0"/>
                  <a:pt x="188253" y="0"/>
                </a:cubicBezTo>
                <a:lnTo>
                  <a:pt x="1560339" y="0"/>
                </a:lnTo>
                <a:cubicBezTo>
                  <a:pt x="1664308" y="0"/>
                  <a:pt x="1748592" y="84284"/>
                  <a:pt x="1748592" y="188253"/>
                </a:cubicBezTo>
                <a:lnTo>
                  <a:pt x="1748592" y="941267"/>
                </a:lnTo>
                <a:cubicBezTo>
                  <a:pt x="1748592" y="1045236"/>
                  <a:pt x="1664308" y="1129520"/>
                  <a:pt x="1560339" y="1129520"/>
                </a:cubicBezTo>
                <a:cubicBezTo>
                  <a:pt x="1102977" y="1129520"/>
                  <a:pt x="615634" y="1114530"/>
                  <a:pt x="158272" y="1114530"/>
                </a:cubicBezTo>
                <a:cubicBezTo>
                  <a:pt x="54303" y="1114530"/>
                  <a:pt x="0" y="1045236"/>
                  <a:pt x="0" y="941267"/>
                </a:cubicBezTo>
                <a:lnTo>
                  <a:pt x="0" y="188253"/>
                </a:lnTo>
                <a:close/>
              </a:path>
            </a:pathLst>
          </a:cu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সেকালে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শিশুদের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………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    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lowchart: Alternate Process 8">
            <a:extLst>
              <a:ext uri="{FF2B5EF4-FFF2-40B4-BE49-F238E27FC236}">
                <a16:creationId xmlns:a16="http://schemas.microsoft.com/office/drawing/2014/main" xmlns="" id="{6F441E5D-9507-498B-9780-C0C659070718}"/>
              </a:ext>
            </a:extLst>
          </p:cNvPr>
          <p:cNvSpPr/>
          <p:nvPr/>
        </p:nvSpPr>
        <p:spPr>
          <a:xfrm>
            <a:off x="369333" y="4510514"/>
            <a:ext cx="8788317" cy="610371"/>
          </a:xfrm>
          <a:custGeom>
            <a:avLst/>
            <a:gdLst>
              <a:gd name="connsiteX0" fmla="*/ 0 w 1748592"/>
              <a:gd name="connsiteY0" fmla="*/ 188253 h 1129520"/>
              <a:gd name="connsiteX1" fmla="*/ 188253 w 1748592"/>
              <a:gd name="connsiteY1" fmla="*/ 0 h 1129520"/>
              <a:gd name="connsiteX2" fmla="*/ 1560339 w 1748592"/>
              <a:gd name="connsiteY2" fmla="*/ 0 h 1129520"/>
              <a:gd name="connsiteX3" fmla="*/ 1748592 w 1748592"/>
              <a:gd name="connsiteY3" fmla="*/ 188253 h 1129520"/>
              <a:gd name="connsiteX4" fmla="*/ 1748592 w 1748592"/>
              <a:gd name="connsiteY4" fmla="*/ 941267 h 1129520"/>
              <a:gd name="connsiteX5" fmla="*/ 1560339 w 1748592"/>
              <a:gd name="connsiteY5" fmla="*/ 1129520 h 1129520"/>
              <a:gd name="connsiteX6" fmla="*/ 188253 w 1748592"/>
              <a:gd name="connsiteY6" fmla="*/ 1129520 h 1129520"/>
              <a:gd name="connsiteX7" fmla="*/ 0 w 1748592"/>
              <a:gd name="connsiteY7" fmla="*/ 941267 h 1129520"/>
              <a:gd name="connsiteX8" fmla="*/ 0 w 1748592"/>
              <a:gd name="connsiteY8" fmla="*/ 188253 h 1129520"/>
              <a:gd name="connsiteX0" fmla="*/ 0 w 1748592"/>
              <a:gd name="connsiteY0" fmla="*/ 188253 h 1129520"/>
              <a:gd name="connsiteX1" fmla="*/ 188253 w 1748592"/>
              <a:gd name="connsiteY1" fmla="*/ 0 h 1129520"/>
              <a:gd name="connsiteX2" fmla="*/ 1560339 w 1748592"/>
              <a:gd name="connsiteY2" fmla="*/ 0 h 1129520"/>
              <a:gd name="connsiteX3" fmla="*/ 1748592 w 1748592"/>
              <a:gd name="connsiteY3" fmla="*/ 188253 h 1129520"/>
              <a:gd name="connsiteX4" fmla="*/ 1748592 w 1748592"/>
              <a:gd name="connsiteY4" fmla="*/ 941267 h 1129520"/>
              <a:gd name="connsiteX5" fmla="*/ 1560339 w 1748592"/>
              <a:gd name="connsiteY5" fmla="*/ 1129520 h 1129520"/>
              <a:gd name="connsiteX6" fmla="*/ 158272 w 1748592"/>
              <a:gd name="connsiteY6" fmla="*/ 1114530 h 1129520"/>
              <a:gd name="connsiteX7" fmla="*/ 0 w 1748592"/>
              <a:gd name="connsiteY7" fmla="*/ 941267 h 1129520"/>
              <a:gd name="connsiteX8" fmla="*/ 0 w 1748592"/>
              <a:gd name="connsiteY8" fmla="*/ 188253 h 1129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48592" h="1129520">
                <a:moveTo>
                  <a:pt x="0" y="188253"/>
                </a:moveTo>
                <a:cubicBezTo>
                  <a:pt x="0" y="84284"/>
                  <a:pt x="84284" y="0"/>
                  <a:pt x="188253" y="0"/>
                </a:cubicBezTo>
                <a:lnTo>
                  <a:pt x="1560339" y="0"/>
                </a:lnTo>
                <a:cubicBezTo>
                  <a:pt x="1664308" y="0"/>
                  <a:pt x="1748592" y="84284"/>
                  <a:pt x="1748592" y="188253"/>
                </a:cubicBezTo>
                <a:lnTo>
                  <a:pt x="1748592" y="941267"/>
                </a:lnTo>
                <a:cubicBezTo>
                  <a:pt x="1748592" y="1045236"/>
                  <a:pt x="1664308" y="1129520"/>
                  <a:pt x="1560339" y="1129520"/>
                </a:cubicBezTo>
                <a:cubicBezTo>
                  <a:pt x="1102977" y="1129520"/>
                  <a:pt x="615634" y="1114530"/>
                  <a:pt x="158272" y="1114530"/>
                </a:cubicBezTo>
                <a:cubicBezTo>
                  <a:pt x="54303" y="1114530"/>
                  <a:pt x="0" y="1045236"/>
                  <a:pt x="0" y="941267"/>
                </a:cubicBezTo>
                <a:lnTo>
                  <a:pt x="0" y="188253"/>
                </a:lnTo>
                <a:close/>
              </a:path>
            </a:pathLst>
          </a:cu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………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নাহি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কেহ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  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lowchart: Alternate Process 8">
            <a:extLst>
              <a:ext uri="{FF2B5EF4-FFF2-40B4-BE49-F238E27FC236}">
                <a16:creationId xmlns:a16="http://schemas.microsoft.com/office/drawing/2014/main" xmlns="" id="{6F441E5D-9507-498B-9780-C0C659070718}"/>
              </a:ext>
            </a:extLst>
          </p:cNvPr>
          <p:cNvSpPr/>
          <p:nvPr/>
        </p:nvSpPr>
        <p:spPr>
          <a:xfrm>
            <a:off x="329814" y="5231103"/>
            <a:ext cx="7786286" cy="610371"/>
          </a:xfrm>
          <a:custGeom>
            <a:avLst/>
            <a:gdLst>
              <a:gd name="connsiteX0" fmla="*/ 0 w 1748592"/>
              <a:gd name="connsiteY0" fmla="*/ 188253 h 1129520"/>
              <a:gd name="connsiteX1" fmla="*/ 188253 w 1748592"/>
              <a:gd name="connsiteY1" fmla="*/ 0 h 1129520"/>
              <a:gd name="connsiteX2" fmla="*/ 1560339 w 1748592"/>
              <a:gd name="connsiteY2" fmla="*/ 0 h 1129520"/>
              <a:gd name="connsiteX3" fmla="*/ 1748592 w 1748592"/>
              <a:gd name="connsiteY3" fmla="*/ 188253 h 1129520"/>
              <a:gd name="connsiteX4" fmla="*/ 1748592 w 1748592"/>
              <a:gd name="connsiteY4" fmla="*/ 941267 h 1129520"/>
              <a:gd name="connsiteX5" fmla="*/ 1560339 w 1748592"/>
              <a:gd name="connsiteY5" fmla="*/ 1129520 h 1129520"/>
              <a:gd name="connsiteX6" fmla="*/ 188253 w 1748592"/>
              <a:gd name="connsiteY6" fmla="*/ 1129520 h 1129520"/>
              <a:gd name="connsiteX7" fmla="*/ 0 w 1748592"/>
              <a:gd name="connsiteY7" fmla="*/ 941267 h 1129520"/>
              <a:gd name="connsiteX8" fmla="*/ 0 w 1748592"/>
              <a:gd name="connsiteY8" fmla="*/ 188253 h 1129520"/>
              <a:gd name="connsiteX0" fmla="*/ 0 w 1748592"/>
              <a:gd name="connsiteY0" fmla="*/ 188253 h 1129520"/>
              <a:gd name="connsiteX1" fmla="*/ 188253 w 1748592"/>
              <a:gd name="connsiteY1" fmla="*/ 0 h 1129520"/>
              <a:gd name="connsiteX2" fmla="*/ 1560339 w 1748592"/>
              <a:gd name="connsiteY2" fmla="*/ 0 h 1129520"/>
              <a:gd name="connsiteX3" fmla="*/ 1748592 w 1748592"/>
              <a:gd name="connsiteY3" fmla="*/ 188253 h 1129520"/>
              <a:gd name="connsiteX4" fmla="*/ 1748592 w 1748592"/>
              <a:gd name="connsiteY4" fmla="*/ 941267 h 1129520"/>
              <a:gd name="connsiteX5" fmla="*/ 1560339 w 1748592"/>
              <a:gd name="connsiteY5" fmla="*/ 1129520 h 1129520"/>
              <a:gd name="connsiteX6" fmla="*/ 158272 w 1748592"/>
              <a:gd name="connsiteY6" fmla="*/ 1114530 h 1129520"/>
              <a:gd name="connsiteX7" fmla="*/ 0 w 1748592"/>
              <a:gd name="connsiteY7" fmla="*/ 941267 h 1129520"/>
              <a:gd name="connsiteX8" fmla="*/ 0 w 1748592"/>
              <a:gd name="connsiteY8" fmla="*/ 188253 h 1129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48592" h="1129520">
                <a:moveTo>
                  <a:pt x="0" y="188253"/>
                </a:moveTo>
                <a:cubicBezTo>
                  <a:pt x="0" y="84284"/>
                  <a:pt x="84284" y="0"/>
                  <a:pt x="188253" y="0"/>
                </a:cubicBezTo>
                <a:lnTo>
                  <a:pt x="1560339" y="0"/>
                </a:lnTo>
                <a:cubicBezTo>
                  <a:pt x="1664308" y="0"/>
                  <a:pt x="1748592" y="84284"/>
                  <a:pt x="1748592" y="188253"/>
                </a:cubicBezTo>
                <a:lnTo>
                  <a:pt x="1748592" y="941267"/>
                </a:lnTo>
                <a:cubicBezTo>
                  <a:pt x="1748592" y="1045236"/>
                  <a:pt x="1664308" y="1129520"/>
                  <a:pt x="1560339" y="1129520"/>
                </a:cubicBezTo>
                <a:cubicBezTo>
                  <a:pt x="1102977" y="1129520"/>
                  <a:pt x="615634" y="1114530"/>
                  <a:pt x="158272" y="1114530"/>
                </a:cubicBezTo>
                <a:cubicBezTo>
                  <a:pt x="54303" y="1114530"/>
                  <a:pt x="0" y="1045236"/>
                  <a:pt x="0" y="941267"/>
                </a:cubicBezTo>
                <a:lnTo>
                  <a:pt x="0" y="188253"/>
                </a:lnTo>
                <a:close/>
              </a:path>
            </a:pathLst>
          </a:cu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ঘ. এ …………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    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5148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44444E-6 L -0.18776 0.1296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88" y="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2.96296E-6 L 0.41068 0.2722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34" y="1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44444E-6 L -0.45534 0.362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73" y="1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33333E-6 L -0.23542 0.4842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71" y="2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5FE0753-D9F1-4634-B3F8-317DDDDDE034}"/>
              </a:ext>
            </a:extLst>
          </p:cNvPr>
          <p:cNvSpPr txBox="1"/>
          <p:nvPr/>
        </p:nvSpPr>
        <p:spPr>
          <a:xfrm rot="10800000" flipH="1" flipV="1">
            <a:off x="788946" y="600170"/>
            <a:ext cx="73891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ঠিক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উত্তরটি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বাছাই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লিখি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Alternate Process 8">
            <a:extLst>
              <a:ext uri="{FF2B5EF4-FFF2-40B4-BE49-F238E27FC236}">
                <a16:creationId xmlns:a16="http://schemas.microsoft.com/office/drawing/2014/main" xmlns="" id="{6F441E5D-9507-498B-9780-C0C659070718}"/>
              </a:ext>
            </a:extLst>
          </p:cNvPr>
          <p:cNvSpPr/>
          <p:nvPr/>
        </p:nvSpPr>
        <p:spPr>
          <a:xfrm>
            <a:off x="788946" y="1730560"/>
            <a:ext cx="7565961" cy="610371"/>
          </a:xfrm>
          <a:custGeom>
            <a:avLst/>
            <a:gdLst>
              <a:gd name="connsiteX0" fmla="*/ 0 w 1748592"/>
              <a:gd name="connsiteY0" fmla="*/ 188253 h 1129520"/>
              <a:gd name="connsiteX1" fmla="*/ 188253 w 1748592"/>
              <a:gd name="connsiteY1" fmla="*/ 0 h 1129520"/>
              <a:gd name="connsiteX2" fmla="*/ 1560339 w 1748592"/>
              <a:gd name="connsiteY2" fmla="*/ 0 h 1129520"/>
              <a:gd name="connsiteX3" fmla="*/ 1748592 w 1748592"/>
              <a:gd name="connsiteY3" fmla="*/ 188253 h 1129520"/>
              <a:gd name="connsiteX4" fmla="*/ 1748592 w 1748592"/>
              <a:gd name="connsiteY4" fmla="*/ 941267 h 1129520"/>
              <a:gd name="connsiteX5" fmla="*/ 1560339 w 1748592"/>
              <a:gd name="connsiteY5" fmla="*/ 1129520 h 1129520"/>
              <a:gd name="connsiteX6" fmla="*/ 188253 w 1748592"/>
              <a:gd name="connsiteY6" fmla="*/ 1129520 h 1129520"/>
              <a:gd name="connsiteX7" fmla="*/ 0 w 1748592"/>
              <a:gd name="connsiteY7" fmla="*/ 941267 h 1129520"/>
              <a:gd name="connsiteX8" fmla="*/ 0 w 1748592"/>
              <a:gd name="connsiteY8" fmla="*/ 188253 h 1129520"/>
              <a:gd name="connsiteX0" fmla="*/ 0 w 1748592"/>
              <a:gd name="connsiteY0" fmla="*/ 188253 h 1129520"/>
              <a:gd name="connsiteX1" fmla="*/ 188253 w 1748592"/>
              <a:gd name="connsiteY1" fmla="*/ 0 h 1129520"/>
              <a:gd name="connsiteX2" fmla="*/ 1560339 w 1748592"/>
              <a:gd name="connsiteY2" fmla="*/ 0 h 1129520"/>
              <a:gd name="connsiteX3" fmla="*/ 1748592 w 1748592"/>
              <a:gd name="connsiteY3" fmla="*/ 188253 h 1129520"/>
              <a:gd name="connsiteX4" fmla="*/ 1748592 w 1748592"/>
              <a:gd name="connsiteY4" fmla="*/ 941267 h 1129520"/>
              <a:gd name="connsiteX5" fmla="*/ 1560339 w 1748592"/>
              <a:gd name="connsiteY5" fmla="*/ 1129520 h 1129520"/>
              <a:gd name="connsiteX6" fmla="*/ 158272 w 1748592"/>
              <a:gd name="connsiteY6" fmla="*/ 1114530 h 1129520"/>
              <a:gd name="connsiteX7" fmla="*/ 0 w 1748592"/>
              <a:gd name="connsiteY7" fmla="*/ 941267 h 1129520"/>
              <a:gd name="connsiteX8" fmla="*/ 0 w 1748592"/>
              <a:gd name="connsiteY8" fmla="*/ 188253 h 1129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48592" h="1129520">
                <a:moveTo>
                  <a:pt x="0" y="188253"/>
                </a:moveTo>
                <a:cubicBezTo>
                  <a:pt x="0" y="84284"/>
                  <a:pt x="84284" y="0"/>
                  <a:pt x="188253" y="0"/>
                </a:cubicBezTo>
                <a:lnTo>
                  <a:pt x="1560339" y="0"/>
                </a:lnTo>
                <a:cubicBezTo>
                  <a:pt x="1664308" y="0"/>
                  <a:pt x="1748592" y="84284"/>
                  <a:pt x="1748592" y="188253"/>
                </a:cubicBezTo>
                <a:lnTo>
                  <a:pt x="1748592" y="941267"/>
                </a:lnTo>
                <a:cubicBezTo>
                  <a:pt x="1748592" y="1045236"/>
                  <a:pt x="1664308" y="1129520"/>
                  <a:pt x="1560339" y="1129520"/>
                </a:cubicBezTo>
                <a:cubicBezTo>
                  <a:pt x="1102977" y="1129520"/>
                  <a:pt x="615634" y="1114530"/>
                  <a:pt x="158272" y="1114530"/>
                </a:cubicBezTo>
                <a:cubicBezTo>
                  <a:pt x="54303" y="1114530"/>
                  <a:pt x="0" y="1045236"/>
                  <a:pt x="0" y="941267"/>
                </a:cubicBezTo>
                <a:lnTo>
                  <a:pt x="0" y="188253"/>
                </a:lnTo>
                <a:close/>
              </a:path>
            </a:pathLst>
          </a:cu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পাড়ার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ছেলে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একসঙ্গে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 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lowchart: Alternate Process 8">
            <a:extLst>
              <a:ext uri="{FF2B5EF4-FFF2-40B4-BE49-F238E27FC236}">
                <a16:creationId xmlns:a16="http://schemas.microsoft.com/office/drawing/2014/main" xmlns="" id="{6F441E5D-9507-498B-9780-C0C659070718}"/>
              </a:ext>
            </a:extLst>
          </p:cNvPr>
          <p:cNvSpPr/>
          <p:nvPr/>
        </p:nvSpPr>
        <p:spPr>
          <a:xfrm>
            <a:off x="741992" y="4003853"/>
            <a:ext cx="7565961" cy="610371"/>
          </a:xfrm>
          <a:custGeom>
            <a:avLst/>
            <a:gdLst>
              <a:gd name="connsiteX0" fmla="*/ 0 w 1748592"/>
              <a:gd name="connsiteY0" fmla="*/ 188253 h 1129520"/>
              <a:gd name="connsiteX1" fmla="*/ 188253 w 1748592"/>
              <a:gd name="connsiteY1" fmla="*/ 0 h 1129520"/>
              <a:gd name="connsiteX2" fmla="*/ 1560339 w 1748592"/>
              <a:gd name="connsiteY2" fmla="*/ 0 h 1129520"/>
              <a:gd name="connsiteX3" fmla="*/ 1748592 w 1748592"/>
              <a:gd name="connsiteY3" fmla="*/ 188253 h 1129520"/>
              <a:gd name="connsiteX4" fmla="*/ 1748592 w 1748592"/>
              <a:gd name="connsiteY4" fmla="*/ 941267 h 1129520"/>
              <a:gd name="connsiteX5" fmla="*/ 1560339 w 1748592"/>
              <a:gd name="connsiteY5" fmla="*/ 1129520 h 1129520"/>
              <a:gd name="connsiteX6" fmla="*/ 188253 w 1748592"/>
              <a:gd name="connsiteY6" fmla="*/ 1129520 h 1129520"/>
              <a:gd name="connsiteX7" fmla="*/ 0 w 1748592"/>
              <a:gd name="connsiteY7" fmla="*/ 941267 h 1129520"/>
              <a:gd name="connsiteX8" fmla="*/ 0 w 1748592"/>
              <a:gd name="connsiteY8" fmla="*/ 188253 h 1129520"/>
              <a:gd name="connsiteX0" fmla="*/ 0 w 1748592"/>
              <a:gd name="connsiteY0" fmla="*/ 188253 h 1129520"/>
              <a:gd name="connsiteX1" fmla="*/ 188253 w 1748592"/>
              <a:gd name="connsiteY1" fmla="*/ 0 h 1129520"/>
              <a:gd name="connsiteX2" fmla="*/ 1560339 w 1748592"/>
              <a:gd name="connsiteY2" fmla="*/ 0 h 1129520"/>
              <a:gd name="connsiteX3" fmla="*/ 1748592 w 1748592"/>
              <a:gd name="connsiteY3" fmla="*/ 188253 h 1129520"/>
              <a:gd name="connsiteX4" fmla="*/ 1748592 w 1748592"/>
              <a:gd name="connsiteY4" fmla="*/ 941267 h 1129520"/>
              <a:gd name="connsiteX5" fmla="*/ 1560339 w 1748592"/>
              <a:gd name="connsiteY5" fmla="*/ 1129520 h 1129520"/>
              <a:gd name="connsiteX6" fmla="*/ 158272 w 1748592"/>
              <a:gd name="connsiteY6" fmla="*/ 1114530 h 1129520"/>
              <a:gd name="connsiteX7" fmla="*/ 0 w 1748592"/>
              <a:gd name="connsiteY7" fmla="*/ 941267 h 1129520"/>
              <a:gd name="connsiteX8" fmla="*/ 0 w 1748592"/>
              <a:gd name="connsiteY8" fmla="*/ 188253 h 1129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48592" h="1129520">
                <a:moveTo>
                  <a:pt x="0" y="188253"/>
                </a:moveTo>
                <a:cubicBezTo>
                  <a:pt x="0" y="84284"/>
                  <a:pt x="84284" y="0"/>
                  <a:pt x="188253" y="0"/>
                </a:cubicBezTo>
                <a:lnTo>
                  <a:pt x="1560339" y="0"/>
                </a:lnTo>
                <a:cubicBezTo>
                  <a:pt x="1664308" y="0"/>
                  <a:pt x="1748592" y="84284"/>
                  <a:pt x="1748592" y="188253"/>
                </a:cubicBezTo>
                <a:lnTo>
                  <a:pt x="1748592" y="941267"/>
                </a:lnTo>
                <a:cubicBezTo>
                  <a:pt x="1748592" y="1045236"/>
                  <a:pt x="1664308" y="1129520"/>
                  <a:pt x="1560339" y="1129520"/>
                </a:cubicBezTo>
                <a:cubicBezTo>
                  <a:pt x="1102977" y="1129520"/>
                  <a:pt x="615634" y="1114530"/>
                  <a:pt x="158272" y="1114530"/>
                </a:cubicBezTo>
                <a:cubicBezTo>
                  <a:pt x="54303" y="1114530"/>
                  <a:pt x="0" y="1045236"/>
                  <a:pt x="0" y="941267"/>
                </a:cubicBezTo>
                <a:lnTo>
                  <a:pt x="0" y="188253"/>
                </a:lnTo>
                <a:close/>
              </a:path>
            </a:pathLst>
          </a:cu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গ্রামকে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মায়ের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  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56337" y="2556325"/>
            <a:ext cx="6568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22022" y="4515385"/>
            <a:ext cx="6568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91916" y="3160902"/>
            <a:ext cx="6568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026028" y="2529676"/>
            <a:ext cx="6568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368561" y="5321387"/>
            <a:ext cx="6568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14685" y="5165303"/>
            <a:ext cx="6568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352755" y="3220367"/>
            <a:ext cx="8797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B050"/>
                </a:solidFill>
                <a:latin typeface="Matura MT Script Capitals" panose="03020802060602070202" pitchFamily="66" charset="0"/>
              </a:rPr>
              <a:t>√</a:t>
            </a:r>
            <a:endParaRPr lang="en-US" sz="5400" b="1" dirty="0">
              <a:solidFill>
                <a:srgbClr val="00B05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145610" y="4589230"/>
            <a:ext cx="8797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B050"/>
                </a:solidFill>
                <a:latin typeface="Matura MT Script Capitals" panose="03020802060602070202" pitchFamily="66" charset="0"/>
              </a:rPr>
              <a:t>√</a:t>
            </a:r>
            <a:endParaRPr lang="en-US" sz="5400" b="1" dirty="0">
              <a:solidFill>
                <a:srgbClr val="00B05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99222" y="2531880"/>
            <a:ext cx="25855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ধরতে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93300" y="2537962"/>
            <a:ext cx="28744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বাজারে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99222" y="3136457"/>
            <a:ext cx="28744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বেড়াতে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93300" y="3220367"/>
            <a:ext cx="33046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খেলাধূলা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354761" y="4515385"/>
            <a:ext cx="36388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মিলেমিশে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92551" y="4589230"/>
            <a:ext cx="51613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মায়া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মমতা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04643" y="5284826"/>
            <a:ext cx="51613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সবকিছু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গ্রামটি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281302" y="5188925"/>
            <a:ext cx="46110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আত্মীয়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118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5" grpId="0"/>
      <p:bldP spid="16" grpId="0"/>
      <p:bldP spid="17" grpId="0"/>
      <p:bldP spid="19" grpId="0"/>
      <p:bldP spid="20" grpId="0"/>
      <p:bldP spid="21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1D334430-27B7-4C16-B400-36A407856909}"/>
              </a:ext>
            </a:extLst>
          </p:cNvPr>
          <p:cNvCxnSpPr>
            <a:cxnSpLocks/>
          </p:cNvCxnSpPr>
          <p:nvPr/>
        </p:nvCxnSpPr>
        <p:spPr>
          <a:xfrm>
            <a:off x="6372664" y="2013072"/>
            <a:ext cx="0" cy="296266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B303709D-B2F4-489B-9726-DCFC1F8F75D4}"/>
              </a:ext>
            </a:extLst>
          </p:cNvPr>
          <p:cNvCxnSpPr/>
          <p:nvPr/>
        </p:nvCxnSpPr>
        <p:spPr>
          <a:xfrm>
            <a:off x="6248400" y="1651538"/>
            <a:ext cx="0" cy="368573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4FDF5353-6AD5-4593-AB98-3CD36F955396}"/>
              </a:ext>
            </a:extLst>
          </p:cNvPr>
          <p:cNvCxnSpPr>
            <a:cxnSpLocks/>
          </p:cNvCxnSpPr>
          <p:nvPr/>
        </p:nvCxnSpPr>
        <p:spPr>
          <a:xfrm>
            <a:off x="6117100" y="2006952"/>
            <a:ext cx="0" cy="296266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523BAF0-78D6-42C5-BE9F-D20D5F4920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307" y="892424"/>
            <a:ext cx="1516337" cy="181771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3E1A72B-54CD-4D3F-9D29-A482A6775C00}"/>
              </a:ext>
            </a:extLst>
          </p:cNvPr>
          <p:cNvSpPr txBox="1"/>
          <p:nvPr/>
        </p:nvSpPr>
        <p:spPr>
          <a:xfrm>
            <a:off x="6533889" y="2510665"/>
            <a:ext cx="503866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/>
              <a:t>শ্রেণিঃ তৃতীয়</a:t>
            </a:r>
          </a:p>
          <a:p>
            <a:r>
              <a:rPr lang="bn-IN" sz="3200" b="1" dirty="0" smtClean="0"/>
              <a:t>বিষয়ঃবাংলা</a:t>
            </a:r>
            <a:endParaRPr lang="en-US" sz="3200" b="1" dirty="0" smtClean="0"/>
          </a:p>
          <a:p>
            <a:r>
              <a:rPr lang="en-US" sz="3200" b="1" dirty="0" err="1" smtClean="0"/>
              <a:t>পাঠের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শিরোনামঃ</a:t>
            </a:r>
            <a:r>
              <a:rPr lang="en-US" sz="3200" b="1" dirty="0" smtClean="0"/>
              <a:t> আমাদের </a:t>
            </a:r>
            <a:r>
              <a:rPr lang="en-US" sz="3200" b="1" dirty="0" err="1" smtClean="0"/>
              <a:t>গ্রাম</a:t>
            </a:r>
            <a:r>
              <a:rPr lang="en-US" sz="3200" b="1" dirty="0" smtClean="0"/>
              <a:t> </a:t>
            </a:r>
          </a:p>
          <a:p>
            <a:r>
              <a:rPr lang="en-US" sz="3200" b="1" dirty="0" err="1" smtClean="0"/>
              <a:t>পাঠ্যাংশঃ</a:t>
            </a:r>
            <a:r>
              <a:rPr lang="en-US" sz="3200" b="1" dirty="0" smtClean="0"/>
              <a:t> আমাদের </a:t>
            </a:r>
            <a:r>
              <a:rPr lang="en-US" sz="3200" b="1" dirty="0" err="1" smtClean="0"/>
              <a:t>ছোট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গাঁয়ে</a:t>
            </a:r>
            <a:r>
              <a:rPr lang="en-US" sz="3200" b="1" dirty="0" smtClean="0"/>
              <a:t>….</a:t>
            </a:r>
            <a:r>
              <a:rPr lang="en-US" sz="3200" b="1" dirty="0" err="1" smtClean="0"/>
              <a:t>নানা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ফুটে</a:t>
            </a:r>
            <a:r>
              <a:rPr lang="en-US" sz="3200" b="1" dirty="0" smtClean="0"/>
              <a:t>।  </a:t>
            </a:r>
          </a:p>
          <a:p>
            <a:endParaRPr lang="bn-IN" sz="3200" b="1" dirty="0"/>
          </a:p>
          <a:p>
            <a:r>
              <a:rPr lang="bn-IN" sz="3200" b="1" dirty="0" smtClean="0"/>
              <a:t> </a:t>
            </a:r>
            <a:endParaRPr lang="en-US" sz="3200" b="1" dirty="0"/>
          </a:p>
        </p:txBody>
      </p:sp>
      <p:sp>
        <p:nvSpPr>
          <p:cNvPr id="9" name="Wave 8">
            <a:extLst>
              <a:ext uri="{FF2B5EF4-FFF2-40B4-BE49-F238E27FC236}">
                <a16:creationId xmlns:a16="http://schemas.microsoft.com/office/drawing/2014/main" xmlns="" id="{6B61DE5E-4D52-4084-A06F-FA9CBF30681C}"/>
              </a:ext>
            </a:extLst>
          </p:cNvPr>
          <p:cNvSpPr/>
          <p:nvPr/>
        </p:nvSpPr>
        <p:spPr>
          <a:xfrm>
            <a:off x="4862214" y="215539"/>
            <a:ext cx="2509772" cy="1161549"/>
          </a:xfrm>
          <a:prstGeom prst="wav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</a:rPr>
              <a:t>পরিচিতি </a:t>
            </a:r>
            <a:endParaRPr lang="en-US" sz="4800" dirty="0">
              <a:solidFill>
                <a:schemeClr val="tx1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446663" y="2406570"/>
            <a:ext cx="5015854" cy="4407540"/>
            <a:chOff x="1446663" y="2406570"/>
            <a:chExt cx="5015854" cy="4407540"/>
          </a:xfrm>
        </p:grpSpPr>
        <p:sp>
          <p:nvSpPr>
            <p:cNvPr id="10" name="TextBox 9"/>
            <p:cNvSpPr txBox="1"/>
            <p:nvPr/>
          </p:nvSpPr>
          <p:spPr>
            <a:xfrm>
              <a:off x="1446663" y="2406570"/>
              <a:ext cx="4944482" cy="36009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আয়শা</a:t>
              </a:r>
              <a:r>
                <a:rPr lang="en-US" sz="4000" b="1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হাসি</a:t>
              </a:r>
              <a:r>
                <a:rPr lang="en-US" sz="4000" b="1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4000" b="1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bn-IN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40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সহকারি শিক্ষক</a:t>
              </a:r>
            </a:p>
            <a:p>
              <a:pPr algn="ctr"/>
              <a:r>
                <a:rPr lang="en-US" sz="4000" b="1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৭২নং </a:t>
              </a:r>
              <a:r>
                <a:rPr lang="en-US" sz="4000" b="1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গজারিয়া</a:t>
              </a:r>
              <a:r>
                <a:rPr lang="en-US" sz="4000" b="1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4000" b="1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40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সরকারি প্রাঃ বিদ্যালয়।</a:t>
              </a:r>
            </a:p>
            <a:p>
              <a:pPr algn="ctr"/>
              <a:r>
                <a:rPr lang="en-US" sz="4000" b="1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ভোলা</a:t>
              </a:r>
              <a:r>
                <a:rPr lang="en-US" sz="4000" b="1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সদর</a:t>
              </a:r>
              <a:r>
                <a:rPr lang="en-US" sz="4000" b="1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4000" b="1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ভোলা</a:t>
              </a:r>
              <a:r>
                <a:rPr lang="en-US" sz="4000" b="1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4000" b="1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pPr algn="ctr"/>
              <a:r>
                <a:rPr lang="en-US" sz="2800" b="1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j-lt"/>
                  <a:cs typeface="NikoshBAN" panose="02000000000000000000" pitchFamily="2" charset="0"/>
                </a:rPr>
                <a:t> </a:t>
              </a:r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615579" y="5736892"/>
              <a:ext cx="484693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bhayasaat@gmail.com</a:t>
              </a:r>
              <a:r>
                <a:rPr lang="en-US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NikoshBAN" panose="02000000000000000000" pitchFamily="2" charset="0"/>
                </a:rPr>
                <a:t> </a:t>
              </a:r>
              <a:endPara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sz="32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632202" y="5337273"/>
              <a:ext cx="3022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/>
                <a:t>01716983673</a:t>
              </a:r>
              <a:endParaRPr lang="en-US" sz="3600" b="1" dirty="0"/>
            </a:p>
          </p:txBody>
        </p:sp>
      </p:grpSp>
      <p:sp>
        <p:nvSpPr>
          <p:cNvPr id="14" name="Sun 13"/>
          <p:cNvSpPr/>
          <p:nvPr/>
        </p:nvSpPr>
        <p:spPr>
          <a:xfrm>
            <a:off x="462617" y="796314"/>
            <a:ext cx="3224876" cy="2071256"/>
          </a:xfrm>
          <a:prstGeom prst="sun">
            <a:avLst>
              <a:gd name="adj" fmla="val 12500"/>
            </a:avLst>
          </a:prstGeom>
          <a:gradFill>
            <a:gsLst>
              <a:gs pos="0">
                <a:srgbClr val="C00000"/>
              </a:gs>
              <a:gs pos="41000">
                <a:schemeClr val="accent5"/>
              </a:gs>
              <a:gs pos="76000">
                <a:schemeClr val="accent1">
                  <a:lumMod val="75000"/>
                </a:schemeClr>
              </a:gs>
              <a:gs pos="100000">
                <a:srgbClr val="FF0000"/>
              </a:gs>
            </a:gsLst>
            <a:lin ang="5400000" scaled="1"/>
          </a:gradFill>
          <a:ln>
            <a:gradFill>
              <a:gsLst>
                <a:gs pos="0">
                  <a:srgbClr val="C00000"/>
                </a:gs>
                <a:gs pos="41000">
                  <a:schemeClr val="accent5"/>
                </a:gs>
                <a:gs pos="76000">
                  <a:schemeClr val="accent1">
                    <a:lumMod val="75000"/>
                  </a:schemeClr>
                </a:gs>
                <a:gs pos="100000">
                  <a:srgbClr val="FF000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68" y="1051114"/>
            <a:ext cx="2489654" cy="15232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249552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>
            <a:extLst>
              <a:ext uri="{FF2B5EF4-FFF2-40B4-BE49-F238E27FC236}">
                <a16:creationId xmlns:a16="http://schemas.microsoft.com/office/drawing/2014/main" xmlns="" id="{DA93CDC4-E937-47F3-A5C7-CEAA27750FF9}"/>
              </a:ext>
            </a:extLst>
          </p:cNvPr>
          <p:cNvSpPr/>
          <p:nvPr/>
        </p:nvSpPr>
        <p:spPr>
          <a:xfrm flipH="1">
            <a:off x="2812149" y="1027509"/>
            <a:ext cx="5964702" cy="1769694"/>
          </a:xfrm>
          <a:prstGeom prst="triangle">
            <a:avLst>
              <a:gd name="adj" fmla="val 50812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FFC000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873081C3-4928-44C7-9D97-64DD9067EF21}"/>
              </a:ext>
            </a:extLst>
          </p:cNvPr>
          <p:cNvGrpSpPr/>
          <p:nvPr/>
        </p:nvGrpSpPr>
        <p:grpSpPr>
          <a:xfrm>
            <a:off x="3238859" y="2904888"/>
            <a:ext cx="5247248" cy="2705196"/>
            <a:chOff x="2768452" y="2601234"/>
            <a:chExt cx="5177279" cy="271506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EF2F172E-B6E4-422B-8298-90C17FBA91D0}"/>
                </a:ext>
              </a:extLst>
            </p:cNvPr>
            <p:cNvSpPr/>
            <p:nvPr/>
          </p:nvSpPr>
          <p:spPr>
            <a:xfrm>
              <a:off x="2768452" y="2601234"/>
              <a:ext cx="5177279" cy="27150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AABC21FA-A4A2-4852-8654-556CCC0ACF42}"/>
                </a:ext>
              </a:extLst>
            </p:cNvPr>
            <p:cNvSpPr txBox="1"/>
            <p:nvPr/>
          </p:nvSpPr>
          <p:spPr>
            <a:xfrm rot="10800000" flipH="1" flipV="1">
              <a:off x="3337870" y="3001178"/>
              <a:ext cx="4598284" cy="9575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/>
                <a:t>নিজের গ্রাম সম্পর্কে </a:t>
              </a:r>
              <a:r>
                <a:rPr lang="bn-IN" sz="2800" dirty="0" smtClean="0"/>
                <a:t> </a:t>
              </a:r>
              <a:r>
                <a:rPr lang="bn-IN" sz="2800" dirty="0"/>
                <a:t>৫টি বাক্য </a:t>
              </a:r>
              <a:r>
                <a:rPr lang="bn-IN" sz="2800" dirty="0" smtClean="0"/>
                <a:t>লিখ। </a:t>
              </a:r>
              <a:endParaRPr lang="en-US" sz="2800" dirty="0"/>
            </a:p>
          </p:txBody>
        </p:sp>
      </p:grpSp>
      <p:sp>
        <p:nvSpPr>
          <p:cNvPr id="3" name="Isosceles Triangle 2">
            <a:extLst>
              <a:ext uri="{FF2B5EF4-FFF2-40B4-BE49-F238E27FC236}">
                <a16:creationId xmlns:a16="http://schemas.microsoft.com/office/drawing/2014/main" xmlns="" id="{20F53875-8DCA-472A-A1FB-CC749EC7F4BE}"/>
              </a:ext>
            </a:extLst>
          </p:cNvPr>
          <p:cNvSpPr/>
          <p:nvPr/>
        </p:nvSpPr>
        <p:spPr>
          <a:xfrm rot="5400000">
            <a:off x="2545291" y="3046194"/>
            <a:ext cx="3464853" cy="2907327"/>
          </a:xfrm>
          <a:prstGeom prst="triangle">
            <a:avLst>
              <a:gd name="adj" fmla="val 48782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FFC000"/>
              </a:solidFill>
            </a:endParaRP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xmlns="" id="{AF49234F-0198-4176-B31C-9306E176EC96}"/>
              </a:ext>
            </a:extLst>
          </p:cNvPr>
          <p:cNvSpPr/>
          <p:nvPr/>
        </p:nvSpPr>
        <p:spPr>
          <a:xfrm rot="5400000" flipH="1" flipV="1">
            <a:off x="5532272" y="2987704"/>
            <a:ext cx="3464852" cy="3024306"/>
          </a:xfrm>
          <a:prstGeom prst="triangle">
            <a:avLst>
              <a:gd name="adj" fmla="val 50812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FFC000"/>
              </a:solidFill>
            </a:endParaRP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xmlns="" id="{93F44B40-4755-45FB-842D-E78DC3CC2CB9}"/>
              </a:ext>
            </a:extLst>
          </p:cNvPr>
          <p:cNvSpPr/>
          <p:nvPr/>
        </p:nvSpPr>
        <p:spPr>
          <a:xfrm flipH="1">
            <a:off x="2802890" y="4462589"/>
            <a:ext cx="5964702" cy="1769694"/>
          </a:xfrm>
          <a:prstGeom prst="triangle">
            <a:avLst>
              <a:gd name="adj" fmla="val 50812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Speech Bubble: Oval 16">
            <a:extLst>
              <a:ext uri="{FF2B5EF4-FFF2-40B4-BE49-F238E27FC236}">
                <a16:creationId xmlns:a16="http://schemas.microsoft.com/office/drawing/2014/main" xmlns="" id="{DCCAB5E1-8430-4E2F-91D9-D04BA3400246}"/>
              </a:ext>
            </a:extLst>
          </p:cNvPr>
          <p:cNvSpPr/>
          <p:nvPr/>
        </p:nvSpPr>
        <p:spPr>
          <a:xfrm>
            <a:off x="580407" y="744378"/>
            <a:ext cx="3128708" cy="1153092"/>
          </a:xfrm>
          <a:custGeom>
            <a:avLst/>
            <a:gdLst>
              <a:gd name="connsiteX0" fmla="*/ 773136 w 2650723"/>
              <a:gd name="connsiteY0" fmla="*/ 1696048 h 1507598"/>
              <a:gd name="connsiteX1" fmla="*/ 674038 w 2650723"/>
              <a:gd name="connsiteY1" fmla="*/ 1410295 h 1507598"/>
              <a:gd name="connsiteX2" fmla="*/ 523427 w 2650723"/>
              <a:gd name="connsiteY2" fmla="*/ 153644 h 1507598"/>
              <a:gd name="connsiteX3" fmla="*/ 1721595 w 2650723"/>
              <a:gd name="connsiteY3" fmla="*/ 34475 h 1507598"/>
              <a:gd name="connsiteX4" fmla="*/ 2425984 w 2650723"/>
              <a:gd name="connsiteY4" fmla="*/ 1173756 h 1507598"/>
              <a:gd name="connsiteX5" fmla="*/ 1153865 w 2650723"/>
              <a:gd name="connsiteY5" fmla="*/ 1501261 h 1507598"/>
              <a:gd name="connsiteX6" fmla="*/ 773136 w 2650723"/>
              <a:gd name="connsiteY6" fmla="*/ 1696048 h 1507598"/>
              <a:gd name="connsiteX0" fmla="*/ 1732557 w 2651469"/>
              <a:gd name="connsiteY0" fmla="*/ 1815975 h 1815975"/>
              <a:gd name="connsiteX1" fmla="*/ 674088 w 2651469"/>
              <a:gd name="connsiteY1" fmla="*/ 1410301 h 1815975"/>
              <a:gd name="connsiteX2" fmla="*/ 523477 w 2651469"/>
              <a:gd name="connsiteY2" fmla="*/ 153650 h 1815975"/>
              <a:gd name="connsiteX3" fmla="*/ 1721645 w 2651469"/>
              <a:gd name="connsiteY3" fmla="*/ 34481 h 1815975"/>
              <a:gd name="connsiteX4" fmla="*/ 2426034 w 2651469"/>
              <a:gd name="connsiteY4" fmla="*/ 1173762 h 1815975"/>
              <a:gd name="connsiteX5" fmla="*/ 1153915 w 2651469"/>
              <a:gd name="connsiteY5" fmla="*/ 1501267 h 1815975"/>
              <a:gd name="connsiteX6" fmla="*/ 1732557 w 2651469"/>
              <a:gd name="connsiteY6" fmla="*/ 1815975 h 1815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51469" h="1815975">
                <a:moveTo>
                  <a:pt x="1732557" y="1815975"/>
                </a:moveTo>
                <a:cubicBezTo>
                  <a:pt x="1699524" y="1720724"/>
                  <a:pt x="707121" y="1505552"/>
                  <a:pt x="674088" y="1410301"/>
                </a:cubicBezTo>
                <a:cubicBezTo>
                  <a:pt x="-155740" y="1143987"/>
                  <a:pt x="-235134" y="481546"/>
                  <a:pt x="523477" y="153650"/>
                </a:cubicBezTo>
                <a:cubicBezTo>
                  <a:pt x="865345" y="5884"/>
                  <a:pt x="1311895" y="-38530"/>
                  <a:pt x="1721645" y="34481"/>
                </a:cubicBezTo>
                <a:cubicBezTo>
                  <a:pt x="2566662" y="185050"/>
                  <a:pt x="2919373" y="755525"/>
                  <a:pt x="2426034" y="1173762"/>
                </a:cubicBezTo>
                <a:cubicBezTo>
                  <a:pt x="2145691" y="1411428"/>
                  <a:pt x="1652885" y="1538300"/>
                  <a:pt x="1153915" y="1501267"/>
                </a:cubicBezTo>
                <a:lnTo>
                  <a:pt x="1732557" y="1815975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chemeClr val="tx1"/>
                </a:solidFill>
              </a:rPr>
              <a:t>বাড়ির কাজ 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2783555-FCE1-4641-88DE-D1DC4DC37C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6975" y="339739"/>
            <a:ext cx="2863129" cy="29276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flap">
            <a:extLst>
              <a:ext uri="{FF2B5EF4-FFF2-40B4-BE49-F238E27FC236}">
                <a16:creationId xmlns:a16="http://schemas.microsoft.com/office/drawing/2014/main" xmlns="" id="{400C316E-A6EF-4CA2-A1ED-586F7FB8526B}"/>
              </a:ext>
            </a:extLst>
          </p:cNvPr>
          <p:cNvSpPr/>
          <p:nvPr/>
        </p:nvSpPr>
        <p:spPr>
          <a:xfrm flipH="1" flipV="1">
            <a:off x="2802890" y="2821102"/>
            <a:ext cx="5964702" cy="1725273"/>
          </a:xfrm>
          <a:prstGeom prst="triangle">
            <a:avLst>
              <a:gd name="adj" fmla="val 50812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6349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06 -0.01875 L -0.00912 -0.2479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" y="-1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8">
            <a:extLst>
              <a:ext uri="{FF2B5EF4-FFF2-40B4-BE49-F238E27FC236}">
                <a16:creationId xmlns:a16="http://schemas.microsoft.com/office/drawing/2014/main" xmlns="" id="{6F441E5D-9507-498B-9780-C0C659070718}"/>
              </a:ext>
            </a:extLst>
          </p:cNvPr>
          <p:cNvSpPr/>
          <p:nvPr/>
        </p:nvSpPr>
        <p:spPr>
          <a:xfrm>
            <a:off x="1604140" y="562443"/>
            <a:ext cx="7424722" cy="970144"/>
          </a:xfrm>
          <a:custGeom>
            <a:avLst/>
            <a:gdLst>
              <a:gd name="connsiteX0" fmla="*/ 0 w 1748592"/>
              <a:gd name="connsiteY0" fmla="*/ 188253 h 1129520"/>
              <a:gd name="connsiteX1" fmla="*/ 188253 w 1748592"/>
              <a:gd name="connsiteY1" fmla="*/ 0 h 1129520"/>
              <a:gd name="connsiteX2" fmla="*/ 1560339 w 1748592"/>
              <a:gd name="connsiteY2" fmla="*/ 0 h 1129520"/>
              <a:gd name="connsiteX3" fmla="*/ 1748592 w 1748592"/>
              <a:gd name="connsiteY3" fmla="*/ 188253 h 1129520"/>
              <a:gd name="connsiteX4" fmla="*/ 1748592 w 1748592"/>
              <a:gd name="connsiteY4" fmla="*/ 941267 h 1129520"/>
              <a:gd name="connsiteX5" fmla="*/ 1560339 w 1748592"/>
              <a:gd name="connsiteY5" fmla="*/ 1129520 h 1129520"/>
              <a:gd name="connsiteX6" fmla="*/ 188253 w 1748592"/>
              <a:gd name="connsiteY6" fmla="*/ 1129520 h 1129520"/>
              <a:gd name="connsiteX7" fmla="*/ 0 w 1748592"/>
              <a:gd name="connsiteY7" fmla="*/ 941267 h 1129520"/>
              <a:gd name="connsiteX8" fmla="*/ 0 w 1748592"/>
              <a:gd name="connsiteY8" fmla="*/ 188253 h 1129520"/>
              <a:gd name="connsiteX0" fmla="*/ 0 w 1748592"/>
              <a:gd name="connsiteY0" fmla="*/ 188253 h 1129520"/>
              <a:gd name="connsiteX1" fmla="*/ 188253 w 1748592"/>
              <a:gd name="connsiteY1" fmla="*/ 0 h 1129520"/>
              <a:gd name="connsiteX2" fmla="*/ 1560339 w 1748592"/>
              <a:gd name="connsiteY2" fmla="*/ 0 h 1129520"/>
              <a:gd name="connsiteX3" fmla="*/ 1748592 w 1748592"/>
              <a:gd name="connsiteY3" fmla="*/ 188253 h 1129520"/>
              <a:gd name="connsiteX4" fmla="*/ 1748592 w 1748592"/>
              <a:gd name="connsiteY4" fmla="*/ 941267 h 1129520"/>
              <a:gd name="connsiteX5" fmla="*/ 1560339 w 1748592"/>
              <a:gd name="connsiteY5" fmla="*/ 1129520 h 1129520"/>
              <a:gd name="connsiteX6" fmla="*/ 158272 w 1748592"/>
              <a:gd name="connsiteY6" fmla="*/ 1114530 h 1129520"/>
              <a:gd name="connsiteX7" fmla="*/ 0 w 1748592"/>
              <a:gd name="connsiteY7" fmla="*/ 941267 h 1129520"/>
              <a:gd name="connsiteX8" fmla="*/ 0 w 1748592"/>
              <a:gd name="connsiteY8" fmla="*/ 188253 h 1129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48592" h="1129520">
                <a:moveTo>
                  <a:pt x="0" y="188253"/>
                </a:moveTo>
                <a:cubicBezTo>
                  <a:pt x="0" y="84284"/>
                  <a:pt x="84284" y="0"/>
                  <a:pt x="188253" y="0"/>
                </a:cubicBezTo>
                <a:lnTo>
                  <a:pt x="1560339" y="0"/>
                </a:lnTo>
                <a:cubicBezTo>
                  <a:pt x="1664308" y="0"/>
                  <a:pt x="1748592" y="84284"/>
                  <a:pt x="1748592" y="188253"/>
                </a:cubicBezTo>
                <a:lnTo>
                  <a:pt x="1748592" y="941267"/>
                </a:lnTo>
                <a:cubicBezTo>
                  <a:pt x="1748592" y="1045236"/>
                  <a:pt x="1664308" y="1129520"/>
                  <a:pt x="1560339" y="1129520"/>
                </a:cubicBezTo>
                <a:cubicBezTo>
                  <a:pt x="1102977" y="1129520"/>
                  <a:pt x="615634" y="1114530"/>
                  <a:pt x="158272" y="1114530"/>
                </a:cubicBezTo>
                <a:cubicBezTo>
                  <a:pt x="54303" y="1114530"/>
                  <a:pt x="0" y="1045236"/>
                  <a:pt x="0" y="941267"/>
                </a:cubicBezTo>
                <a:lnTo>
                  <a:pt x="0" y="188253"/>
                </a:lnTo>
                <a:close/>
              </a:path>
            </a:pathLst>
          </a:cu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One day One word ..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Alternate Process 8">
            <a:extLst>
              <a:ext uri="{FF2B5EF4-FFF2-40B4-BE49-F238E27FC236}">
                <a16:creationId xmlns:a16="http://schemas.microsoft.com/office/drawing/2014/main" xmlns="" id="{6F441E5D-9507-498B-9780-C0C659070718}"/>
              </a:ext>
            </a:extLst>
          </p:cNvPr>
          <p:cNvSpPr/>
          <p:nvPr/>
        </p:nvSpPr>
        <p:spPr>
          <a:xfrm>
            <a:off x="942307" y="2889659"/>
            <a:ext cx="1976262" cy="610371"/>
          </a:xfrm>
          <a:custGeom>
            <a:avLst/>
            <a:gdLst>
              <a:gd name="connsiteX0" fmla="*/ 0 w 1748592"/>
              <a:gd name="connsiteY0" fmla="*/ 188253 h 1129520"/>
              <a:gd name="connsiteX1" fmla="*/ 188253 w 1748592"/>
              <a:gd name="connsiteY1" fmla="*/ 0 h 1129520"/>
              <a:gd name="connsiteX2" fmla="*/ 1560339 w 1748592"/>
              <a:gd name="connsiteY2" fmla="*/ 0 h 1129520"/>
              <a:gd name="connsiteX3" fmla="*/ 1748592 w 1748592"/>
              <a:gd name="connsiteY3" fmla="*/ 188253 h 1129520"/>
              <a:gd name="connsiteX4" fmla="*/ 1748592 w 1748592"/>
              <a:gd name="connsiteY4" fmla="*/ 941267 h 1129520"/>
              <a:gd name="connsiteX5" fmla="*/ 1560339 w 1748592"/>
              <a:gd name="connsiteY5" fmla="*/ 1129520 h 1129520"/>
              <a:gd name="connsiteX6" fmla="*/ 188253 w 1748592"/>
              <a:gd name="connsiteY6" fmla="*/ 1129520 h 1129520"/>
              <a:gd name="connsiteX7" fmla="*/ 0 w 1748592"/>
              <a:gd name="connsiteY7" fmla="*/ 941267 h 1129520"/>
              <a:gd name="connsiteX8" fmla="*/ 0 w 1748592"/>
              <a:gd name="connsiteY8" fmla="*/ 188253 h 1129520"/>
              <a:gd name="connsiteX0" fmla="*/ 0 w 1748592"/>
              <a:gd name="connsiteY0" fmla="*/ 188253 h 1129520"/>
              <a:gd name="connsiteX1" fmla="*/ 188253 w 1748592"/>
              <a:gd name="connsiteY1" fmla="*/ 0 h 1129520"/>
              <a:gd name="connsiteX2" fmla="*/ 1560339 w 1748592"/>
              <a:gd name="connsiteY2" fmla="*/ 0 h 1129520"/>
              <a:gd name="connsiteX3" fmla="*/ 1748592 w 1748592"/>
              <a:gd name="connsiteY3" fmla="*/ 188253 h 1129520"/>
              <a:gd name="connsiteX4" fmla="*/ 1748592 w 1748592"/>
              <a:gd name="connsiteY4" fmla="*/ 941267 h 1129520"/>
              <a:gd name="connsiteX5" fmla="*/ 1560339 w 1748592"/>
              <a:gd name="connsiteY5" fmla="*/ 1129520 h 1129520"/>
              <a:gd name="connsiteX6" fmla="*/ 158272 w 1748592"/>
              <a:gd name="connsiteY6" fmla="*/ 1114530 h 1129520"/>
              <a:gd name="connsiteX7" fmla="*/ 0 w 1748592"/>
              <a:gd name="connsiteY7" fmla="*/ 941267 h 1129520"/>
              <a:gd name="connsiteX8" fmla="*/ 0 w 1748592"/>
              <a:gd name="connsiteY8" fmla="*/ 188253 h 1129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48592" h="1129520">
                <a:moveTo>
                  <a:pt x="0" y="188253"/>
                </a:moveTo>
                <a:cubicBezTo>
                  <a:pt x="0" y="84284"/>
                  <a:pt x="84284" y="0"/>
                  <a:pt x="188253" y="0"/>
                </a:cubicBezTo>
                <a:lnTo>
                  <a:pt x="1560339" y="0"/>
                </a:lnTo>
                <a:cubicBezTo>
                  <a:pt x="1664308" y="0"/>
                  <a:pt x="1748592" y="84284"/>
                  <a:pt x="1748592" y="188253"/>
                </a:cubicBezTo>
                <a:lnTo>
                  <a:pt x="1748592" y="941267"/>
                </a:lnTo>
                <a:cubicBezTo>
                  <a:pt x="1748592" y="1045236"/>
                  <a:pt x="1664308" y="1129520"/>
                  <a:pt x="1560339" y="1129520"/>
                </a:cubicBezTo>
                <a:cubicBezTo>
                  <a:pt x="1102977" y="1129520"/>
                  <a:pt x="615634" y="1114530"/>
                  <a:pt x="158272" y="1114530"/>
                </a:cubicBezTo>
                <a:cubicBezTo>
                  <a:pt x="54303" y="1114530"/>
                  <a:pt x="0" y="1045236"/>
                  <a:pt x="0" y="941267"/>
                </a:cubicBezTo>
                <a:lnTo>
                  <a:pt x="0" y="188253"/>
                </a:lnTo>
                <a:close/>
              </a:path>
            </a:pathLst>
          </a:cu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সেথা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Alternate Process 8">
            <a:extLst>
              <a:ext uri="{FF2B5EF4-FFF2-40B4-BE49-F238E27FC236}">
                <a16:creationId xmlns:a16="http://schemas.microsoft.com/office/drawing/2014/main" xmlns="" id="{6F441E5D-9507-498B-9780-C0C659070718}"/>
              </a:ext>
            </a:extLst>
          </p:cNvPr>
          <p:cNvSpPr/>
          <p:nvPr/>
        </p:nvSpPr>
        <p:spPr>
          <a:xfrm>
            <a:off x="3219451" y="2873349"/>
            <a:ext cx="1976262" cy="610371"/>
          </a:xfrm>
          <a:custGeom>
            <a:avLst/>
            <a:gdLst>
              <a:gd name="connsiteX0" fmla="*/ 0 w 1748592"/>
              <a:gd name="connsiteY0" fmla="*/ 188253 h 1129520"/>
              <a:gd name="connsiteX1" fmla="*/ 188253 w 1748592"/>
              <a:gd name="connsiteY1" fmla="*/ 0 h 1129520"/>
              <a:gd name="connsiteX2" fmla="*/ 1560339 w 1748592"/>
              <a:gd name="connsiteY2" fmla="*/ 0 h 1129520"/>
              <a:gd name="connsiteX3" fmla="*/ 1748592 w 1748592"/>
              <a:gd name="connsiteY3" fmla="*/ 188253 h 1129520"/>
              <a:gd name="connsiteX4" fmla="*/ 1748592 w 1748592"/>
              <a:gd name="connsiteY4" fmla="*/ 941267 h 1129520"/>
              <a:gd name="connsiteX5" fmla="*/ 1560339 w 1748592"/>
              <a:gd name="connsiteY5" fmla="*/ 1129520 h 1129520"/>
              <a:gd name="connsiteX6" fmla="*/ 188253 w 1748592"/>
              <a:gd name="connsiteY6" fmla="*/ 1129520 h 1129520"/>
              <a:gd name="connsiteX7" fmla="*/ 0 w 1748592"/>
              <a:gd name="connsiteY7" fmla="*/ 941267 h 1129520"/>
              <a:gd name="connsiteX8" fmla="*/ 0 w 1748592"/>
              <a:gd name="connsiteY8" fmla="*/ 188253 h 1129520"/>
              <a:gd name="connsiteX0" fmla="*/ 0 w 1748592"/>
              <a:gd name="connsiteY0" fmla="*/ 188253 h 1129520"/>
              <a:gd name="connsiteX1" fmla="*/ 188253 w 1748592"/>
              <a:gd name="connsiteY1" fmla="*/ 0 h 1129520"/>
              <a:gd name="connsiteX2" fmla="*/ 1560339 w 1748592"/>
              <a:gd name="connsiteY2" fmla="*/ 0 h 1129520"/>
              <a:gd name="connsiteX3" fmla="*/ 1748592 w 1748592"/>
              <a:gd name="connsiteY3" fmla="*/ 188253 h 1129520"/>
              <a:gd name="connsiteX4" fmla="*/ 1748592 w 1748592"/>
              <a:gd name="connsiteY4" fmla="*/ 941267 h 1129520"/>
              <a:gd name="connsiteX5" fmla="*/ 1560339 w 1748592"/>
              <a:gd name="connsiteY5" fmla="*/ 1129520 h 1129520"/>
              <a:gd name="connsiteX6" fmla="*/ 158272 w 1748592"/>
              <a:gd name="connsiteY6" fmla="*/ 1114530 h 1129520"/>
              <a:gd name="connsiteX7" fmla="*/ 0 w 1748592"/>
              <a:gd name="connsiteY7" fmla="*/ 941267 h 1129520"/>
              <a:gd name="connsiteX8" fmla="*/ 0 w 1748592"/>
              <a:gd name="connsiteY8" fmla="*/ 188253 h 1129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48592" h="1129520">
                <a:moveTo>
                  <a:pt x="0" y="188253"/>
                </a:moveTo>
                <a:cubicBezTo>
                  <a:pt x="0" y="84284"/>
                  <a:pt x="84284" y="0"/>
                  <a:pt x="188253" y="0"/>
                </a:cubicBezTo>
                <a:lnTo>
                  <a:pt x="1560339" y="0"/>
                </a:lnTo>
                <a:cubicBezTo>
                  <a:pt x="1664308" y="0"/>
                  <a:pt x="1748592" y="84284"/>
                  <a:pt x="1748592" y="188253"/>
                </a:cubicBezTo>
                <a:lnTo>
                  <a:pt x="1748592" y="941267"/>
                </a:lnTo>
                <a:cubicBezTo>
                  <a:pt x="1748592" y="1045236"/>
                  <a:pt x="1664308" y="1129520"/>
                  <a:pt x="1560339" y="1129520"/>
                </a:cubicBezTo>
                <a:cubicBezTo>
                  <a:pt x="1102977" y="1129520"/>
                  <a:pt x="615634" y="1114530"/>
                  <a:pt x="158272" y="1114530"/>
                </a:cubicBezTo>
                <a:cubicBezTo>
                  <a:pt x="54303" y="1114530"/>
                  <a:pt x="0" y="1045236"/>
                  <a:pt x="0" y="941267"/>
                </a:cubicBezTo>
                <a:lnTo>
                  <a:pt x="0" y="188253"/>
                </a:lnTo>
                <a:close/>
              </a:path>
            </a:pathLst>
          </a:cu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সেখানে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Alternate Process 8">
            <a:extLst>
              <a:ext uri="{FF2B5EF4-FFF2-40B4-BE49-F238E27FC236}">
                <a16:creationId xmlns:a16="http://schemas.microsoft.com/office/drawing/2014/main" xmlns="" id="{6F441E5D-9507-498B-9780-C0C659070718}"/>
              </a:ext>
            </a:extLst>
          </p:cNvPr>
          <p:cNvSpPr/>
          <p:nvPr/>
        </p:nvSpPr>
        <p:spPr>
          <a:xfrm>
            <a:off x="5810357" y="2867930"/>
            <a:ext cx="5484415" cy="1231580"/>
          </a:xfrm>
          <a:custGeom>
            <a:avLst/>
            <a:gdLst>
              <a:gd name="connsiteX0" fmla="*/ 0 w 1748592"/>
              <a:gd name="connsiteY0" fmla="*/ 188253 h 1129520"/>
              <a:gd name="connsiteX1" fmla="*/ 188253 w 1748592"/>
              <a:gd name="connsiteY1" fmla="*/ 0 h 1129520"/>
              <a:gd name="connsiteX2" fmla="*/ 1560339 w 1748592"/>
              <a:gd name="connsiteY2" fmla="*/ 0 h 1129520"/>
              <a:gd name="connsiteX3" fmla="*/ 1748592 w 1748592"/>
              <a:gd name="connsiteY3" fmla="*/ 188253 h 1129520"/>
              <a:gd name="connsiteX4" fmla="*/ 1748592 w 1748592"/>
              <a:gd name="connsiteY4" fmla="*/ 941267 h 1129520"/>
              <a:gd name="connsiteX5" fmla="*/ 1560339 w 1748592"/>
              <a:gd name="connsiteY5" fmla="*/ 1129520 h 1129520"/>
              <a:gd name="connsiteX6" fmla="*/ 188253 w 1748592"/>
              <a:gd name="connsiteY6" fmla="*/ 1129520 h 1129520"/>
              <a:gd name="connsiteX7" fmla="*/ 0 w 1748592"/>
              <a:gd name="connsiteY7" fmla="*/ 941267 h 1129520"/>
              <a:gd name="connsiteX8" fmla="*/ 0 w 1748592"/>
              <a:gd name="connsiteY8" fmla="*/ 188253 h 1129520"/>
              <a:gd name="connsiteX0" fmla="*/ 0 w 1748592"/>
              <a:gd name="connsiteY0" fmla="*/ 188253 h 1129520"/>
              <a:gd name="connsiteX1" fmla="*/ 188253 w 1748592"/>
              <a:gd name="connsiteY1" fmla="*/ 0 h 1129520"/>
              <a:gd name="connsiteX2" fmla="*/ 1560339 w 1748592"/>
              <a:gd name="connsiteY2" fmla="*/ 0 h 1129520"/>
              <a:gd name="connsiteX3" fmla="*/ 1748592 w 1748592"/>
              <a:gd name="connsiteY3" fmla="*/ 188253 h 1129520"/>
              <a:gd name="connsiteX4" fmla="*/ 1748592 w 1748592"/>
              <a:gd name="connsiteY4" fmla="*/ 941267 h 1129520"/>
              <a:gd name="connsiteX5" fmla="*/ 1560339 w 1748592"/>
              <a:gd name="connsiteY5" fmla="*/ 1129520 h 1129520"/>
              <a:gd name="connsiteX6" fmla="*/ 158272 w 1748592"/>
              <a:gd name="connsiteY6" fmla="*/ 1114530 h 1129520"/>
              <a:gd name="connsiteX7" fmla="*/ 0 w 1748592"/>
              <a:gd name="connsiteY7" fmla="*/ 941267 h 1129520"/>
              <a:gd name="connsiteX8" fmla="*/ 0 w 1748592"/>
              <a:gd name="connsiteY8" fmla="*/ 188253 h 1129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48592" h="1129520">
                <a:moveTo>
                  <a:pt x="0" y="188253"/>
                </a:moveTo>
                <a:cubicBezTo>
                  <a:pt x="0" y="84284"/>
                  <a:pt x="84284" y="0"/>
                  <a:pt x="188253" y="0"/>
                </a:cubicBezTo>
                <a:lnTo>
                  <a:pt x="1560339" y="0"/>
                </a:lnTo>
                <a:cubicBezTo>
                  <a:pt x="1664308" y="0"/>
                  <a:pt x="1748592" y="84284"/>
                  <a:pt x="1748592" y="188253"/>
                </a:cubicBezTo>
                <a:lnTo>
                  <a:pt x="1748592" y="941267"/>
                </a:lnTo>
                <a:cubicBezTo>
                  <a:pt x="1748592" y="1045236"/>
                  <a:pt x="1664308" y="1129520"/>
                  <a:pt x="1560339" y="1129520"/>
                </a:cubicBezTo>
                <a:cubicBezTo>
                  <a:pt x="1102977" y="1129520"/>
                  <a:pt x="615634" y="1114530"/>
                  <a:pt x="158272" y="1114530"/>
                </a:cubicBezTo>
                <a:cubicBezTo>
                  <a:pt x="54303" y="1114530"/>
                  <a:pt x="0" y="1045236"/>
                  <a:pt x="0" y="941267"/>
                </a:cubicBezTo>
                <a:lnTo>
                  <a:pt x="0" y="188253"/>
                </a:lnTo>
                <a:close/>
              </a:path>
            </a:pathLst>
          </a:cu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সেখানে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গিয়েছিলাম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4788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আমদের গ্রাম আবৃত্তি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8789" end="5584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51953" y="1559952"/>
            <a:ext cx="8531450" cy="47989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8482" y="530307"/>
            <a:ext cx="10194166" cy="83099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857250" indent="-857250">
              <a:buFont typeface="Wingdings" panose="05000000000000000000" pitchFamily="2" charset="2"/>
              <a:buChar char="q"/>
            </a:pPr>
            <a:r>
              <a:rPr lang="en-US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ছড়াটি</a:t>
            </a:r>
            <a:r>
              <a:rPr lang="en-US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আবৃত্তি</a:t>
            </a:r>
            <a:r>
              <a:rPr lang="en-US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উপভোগ</a:t>
            </a:r>
            <a:r>
              <a:rPr lang="en-US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 </a:t>
            </a:r>
            <a:endParaRPr lang="en-US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4269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48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95"/>
          <a:stretch/>
        </p:blipFill>
        <p:spPr>
          <a:xfrm>
            <a:off x="746975" y="579548"/>
            <a:ext cx="10792495" cy="5634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B4C453F-5A14-4F23-BBD7-5D8EED09E773}"/>
              </a:ext>
            </a:extLst>
          </p:cNvPr>
          <p:cNvSpPr txBox="1"/>
          <p:nvPr/>
        </p:nvSpPr>
        <p:spPr>
          <a:xfrm>
            <a:off x="3114541" y="765600"/>
            <a:ext cx="4572000" cy="1107996"/>
          </a:xfrm>
          <a:prstGeom prst="rect">
            <a:avLst/>
          </a:prstGeom>
          <a:noFill/>
          <a:effectLst>
            <a:reflection blurRad="6350" stA="50000" endA="300" endPos="900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6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6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6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6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6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6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449" y="2345585"/>
            <a:ext cx="436700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642" y="3758709"/>
            <a:ext cx="436700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945" y="765600"/>
            <a:ext cx="436700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642" y="363630"/>
            <a:ext cx="436700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536" y="2435833"/>
            <a:ext cx="436700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131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A84AA79-848D-4BF5-B35F-0AE41DB7FE3C}"/>
              </a:ext>
            </a:extLst>
          </p:cNvPr>
          <p:cNvSpPr txBox="1"/>
          <p:nvPr/>
        </p:nvSpPr>
        <p:spPr>
          <a:xfrm rot="10800000" flipH="1" flipV="1">
            <a:off x="861622" y="663638"/>
            <a:ext cx="95516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ভিডিওটি মনোযোগ দিয়ে দেখি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22" y="1635115"/>
            <a:ext cx="10058400" cy="4429692"/>
          </a:xfrm>
          <a:prstGeom prst="rect">
            <a:avLst/>
          </a:prstGeom>
        </p:spPr>
      </p:pic>
      <p:sp>
        <p:nvSpPr>
          <p:cNvPr id="5" name="Rectangle 4">
            <a:hlinkClick r:id="rId3"/>
          </p:cNvPr>
          <p:cNvSpPr/>
          <p:nvPr/>
        </p:nvSpPr>
        <p:spPr>
          <a:xfrm>
            <a:off x="4426607" y="6205286"/>
            <a:ext cx="29284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https://youtu.be/J468uCt-3vI</a:t>
            </a:r>
          </a:p>
        </p:txBody>
      </p:sp>
    </p:spTree>
    <p:extLst>
      <p:ext uri="{BB962C8B-B14F-4D97-AF65-F5344CB8AC3E}">
        <p14:creationId xmlns:p14="http://schemas.microsoft.com/office/powerpoint/2010/main" val="14472835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5E66FB0-6073-4CE9-B34C-0383207A58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708" y="1105469"/>
            <a:ext cx="9817331" cy="552224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0203F48-8BE2-47C6-A18F-BA103D868998}"/>
              </a:ext>
            </a:extLst>
          </p:cNvPr>
          <p:cNvSpPr txBox="1"/>
          <p:nvPr/>
        </p:nvSpPr>
        <p:spPr>
          <a:xfrm>
            <a:off x="3175338" y="321189"/>
            <a:ext cx="5354513" cy="110799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আজ আমরা পড়বো 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E4FC2B7-E13E-456D-BDAC-8171B47AC033}"/>
              </a:ext>
            </a:extLst>
          </p:cNvPr>
          <p:cNvSpPr txBox="1"/>
          <p:nvPr/>
        </p:nvSpPr>
        <p:spPr>
          <a:xfrm>
            <a:off x="3370997" y="5534561"/>
            <a:ext cx="67893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গ্রাম </a:t>
            </a:r>
            <a:endParaRPr lang="en-US" sz="8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9254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537190143"/>
              </p:ext>
            </p:extLst>
          </p:nvPr>
        </p:nvGraphicFramePr>
        <p:xfrm>
          <a:off x="877301" y="572977"/>
          <a:ext cx="10140287" cy="57095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511211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C025160-00D1-441F-995A-CED743B574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graphicEl>
                                              <a:dgm id="{5C025160-00D1-441F-995A-CED743B574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5C025160-00D1-441F-995A-CED743B574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graphicEl>
                                              <a:dgm id="{5C025160-00D1-441F-995A-CED743B574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A3CF91-110E-4E26-A6BC-48B83BBCAF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graphicEl>
                                              <a:dgm id="{40A3CF91-110E-4E26-A6BC-48B83BBCAF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40A3CF91-110E-4E26-A6BC-48B83BBCAF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graphicEl>
                                              <a:dgm id="{40A3CF91-110E-4E26-A6BC-48B83BBCAF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D8A01F-29C9-4FF6-81A7-2400D70FF1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graphicEl>
                                              <a:dgm id="{E7D8A01F-29C9-4FF6-81A7-2400D70FF1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E7D8A01F-29C9-4FF6-81A7-2400D70FF1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graphicEl>
                                              <a:dgm id="{E7D8A01F-29C9-4FF6-81A7-2400D70FF1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A31647-FDC4-4D89-BE3F-B4892D9CCB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graphicEl>
                                              <a:dgm id="{F8A31647-FDC4-4D89-BE3F-B4892D9CCB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F8A31647-FDC4-4D89-BE3F-B4892D9CCB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graphicEl>
                                              <a:dgm id="{F8A31647-FDC4-4D89-BE3F-B4892D9CCB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11514F2-176E-4798-8DA3-94B4D572AA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graphicEl>
                                              <a:dgm id="{711514F2-176E-4798-8DA3-94B4D572AA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711514F2-176E-4798-8DA3-94B4D572AA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graphicEl>
                                              <a:dgm id="{711514F2-176E-4798-8DA3-94B4D572AA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8ABD06-5EB5-4EC2-A4EE-F3EFF06774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graphicEl>
                                              <a:dgm id="{C98ABD06-5EB5-4EC2-A4EE-F3EFF06774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graphicEl>
                                              <a:dgm id="{C98ABD06-5EB5-4EC2-A4EE-F3EFF06774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graphicEl>
                                              <a:dgm id="{C98ABD06-5EB5-4EC2-A4EE-F3EFF06774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7EF0697-5457-462C-8795-7301B9DE37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D7EF0697-5457-462C-8795-7301B9DE37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D7EF0697-5457-462C-8795-7301B9DE37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graphicEl>
                                              <a:dgm id="{D7EF0697-5457-462C-8795-7301B9DE37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lvl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72">
            <a:extLst>
              <a:ext uri="{FF2B5EF4-FFF2-40B4-BE49-F238E27FC236}">
                <a16:creationId xmlns:a16="http://schemas.microsoft.com/office/drawing/2014/main" xmlns="" id="{FFD88112-3FF6-44D2-ABB7-6ED40C581BE9}"/>
              </a:ext>
            </a:extLst>
          </p:cNvPr>
          <p:cNvSpPr/>
          <p:nvPr/>
        </p:nvSpPr>
        <p:spPr>
          <a:xfrm>
            <a:off x="254765" y="777922"/>
            <a:ext cx="2816614" cy="4944801"/>
          </a:xfrm>
          <a:custGeom>
            <a:avLst/>
            <a:gdLst>
              <a:gd name="connsiteX0" fmla="*/ 195313 w 3381734"/>
              <a:gd name="connsiteY0" fmla="*/ 0 h 6275388"/>
              <a:gd name="connsiteX1" fmla="*/ 3381734 w 3381734"/>
              <a:gd name="connsiteY1" fmla="*/ 3137694 h 6275388"/>
              <a:gd name="connsiteX2" fmla="*/ 195313 w 3381734"/>
              <a:gd name="connsiteY2" fmla="*/ 6275388 h 6275388"/>
              <a:gd name="connsiteX3" fmla="*/ 31340 w 3381734"/>
              <a:gd name="connsiteY3" fmla="*/ 6271305 h 6275388"/>
              <a:gd name="connsiteX4" fmla="*/ 0 w 3381734"/>
              <a:gd name="connsiteY4" fmla="*/ 6268959 h 6275388"/>
              <a:gd name="connsiteX5" fmla="*/ 0 w 3381734"/>
              <a:gd name="connsiteY5" fmla="*/ 6430 h 6275388"/>
              <a:gd name="connsiteX6" fmla="*/ 31340 w 3381734"/>
              <a:gd name="connsiteY6" fmla="*/ 4083 h 6275388"/>
              <a:gd name="connsiteX7" fmla="*/ 195313 w 3381734"/>
              <a:gd name="connsiteY7" fmla="*/ 0 h 6275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81734" h="6275388">
                <a:moveTo>
                  <a:pt x="195313" y="0"/>
                </a:moveTo>
                <a:cubicBezTo>
                  <a:pt x="1955125" y="0"/>
                  <a:pt x="3381734" y="1404793"/>
                  <a:pt x="3381734" y="3137694"/>
                </a:cubicBezTo>
                <a:cubicBezTo>
                  <a:pt x="3381734" y="4870595"/>
                  <a:pt x="1955125" y="6275388"/>
                  <a:pt x="195313" y="6275388"/>
                </a:cubicBezTo>
                <a:cubicBezTo>
                  <a:pt x="140319" y="6275388"/>
                  <a:pt x="85650" y="6274016"/>
                  <a:pt x="31340" y="6271305"/>
                </a:cubicBezTo>
                <a:lnTo>
                  <a:pt x="0" y="6268959"/>
                </a:lnTo>
                <a:lnTo>
                  <a:pt x="0" y="6430"/>
                </a:lnTo>
                <a:lnTo>
                  <a:pt x="31340" y="4083"/>
                </a:lnTo>
                <a:cubicBezTo>
                  <a:pt x="85650" y="1372"/>
                  <a:pt x="140319" y="0"/>
                  <a:pt x="195313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EC25F680-61DE-476D-955B-CF557D2FD33B}"/>
              </a:ext>
            </a:extLst>
          </p:cNvPr>
          <p:cNvGrpSpPr/>
          <p:nvPr/>
        </p:nvGrpSpPr>
        <p:grpSpPr>
          <a:xfrm>
            <a:off x="1654891" y="791502"/>
            <a:ext cx="9721851" cy="577933"/>
            <a:chOff x="1760035" y="766020"/>
            <a:chExt cx="8684133" cy="562185"/>
          </a:xfrm>
        </p:grpSpPr>
        <p:sp>
          <p:nvSpPr>
            <p:cNvPr id="4" name="Flowchart: Terminator 13">
              <a:extLst>
                <a:ext uri="{FF2B5EF4-FFF2-40B4-BE49-F238E27FC236}">
                  <a16:creationId xmlns:a16="http://schemas.microsoft.com/office/drawing/2014/main" xmlns="" id="{713F8597-5701-41E1-9917-81FDB2D249D5}"/>
                </a:ext>
              </a:extLst>
            </p:cNvPr>
            <p:cNvSpPr/>
            <p:nvPr/>
          </p:nvSpPr>
          <p:spPr>
            <a:xfrm>
              <a:off x="3457696" y="772258"/>
              <a:ext cx="6986472" cy="555947"/>
            </a:xfrm>
            <a:custGeom>
              <a:avLst/>
              <a:gdLst>
                <a:gd name="connsiteX0" fmla="*/ 3475 w 21600"/>
                <a:gd name="connsiteY0" fmla="*/ 0 h 21600"/>
                <a:gd name="connsiteX1" fmla="*/ 18125 w 21600"/>
                <a:gd name="connsiteY1" fmla="*/ 0 h 21600"/>
                <a:gd name="connsiteX2" fmla="*/ 21600 w 21600"/>
                <a:gd name="connsiteY2" fmla="*/ 10800 h 21600"/>
                <a:gd name="connsiteX3" fmla="*/ 18125 w 21600"/>
                <a:gd name="connsiteY3" fmla="*/ 21600 h 21600"/>
                <a:gd name="connsiteX4" fmla="*/ 3475 w 21600"/>
                <a:gd name="connsiteY4" fmla="*/ 21600 h 21600"/>
                <a:gd name="connsiteX5" fmla="*/ 0 w 21600"/>
                <a:gd name="connsiteY5" fmla="*/ 10800 h 21600"/>
                <a:gd name="connsiteX6" fmla="*/ 3475 w 21600"/>
                <a:gd name="connsiteY6" fmla="*/ 0 h 21600"/>
                <a:gd name="connsiteX0" fmla="*/ 2520 w 20645"/>
                <a:gd name="connsiteY0" fmla="*/ 0 h 21600"/>
                <a:gd name="connsiteX1" fmla="*/ 17170 w 20645"/>
                <a:gd name="connsiteY1" fmla="*/ 0 h 21600"/>
                <a:gd name="connsiteX2" fmla="*/ 20645 w 20645"/>
                <a:gd name="connsiteY2" fmla="*/ 10800 h 21600"/>
                <a:gd name="connsiteX3" fmla="*/ 17170 w 20645"/>
                <a:gd name="connsiteY3" fmla="*/ 21600 h 21600"/>
                <a:gd name="connsiteX4" fmla="*/ 2520 w 20645"/>
                <a:gd name="connsiteY4" fmla="*/ 21600 h 21600"/>
                <a:gd name="connsiteX5" fmla="*/ 0 w 20645"/>
                <a:gd name="connsiteY5" fmla="*/ 10800 h 21600"/>
                <a:gd name="connsiteX6" fmla="*/ 2520 w 20645"/>
                <a:gd name="connsiteY6" fmla="*/ 0 h 21600"/>
                <a:gd name="connsiteX0" fmla="*/ 2520 w 19094"/>
                <a:gd name="connsiteY0" fmla="*/ 0 h 21600"/>
                <a:gd name="connsiteX1" fmla="*/ 17170 w 19094"/>
                <a:gd name="connsiteY1" fmla="*/ 0 h 21600"/>
                <a:gd name="connsiteX2" fmla="*/ 19094 w 19094"/>
                <a:gd name="connsiteY2" fmla="*/ 11845 h 21600"/>
                <a:gd name="connsiteX3" fmla="*/ 17170 w 19094"/>
                <a:gd name="connsiteY3" fmla="*/ 21600 h 21600"/>
                <a:gd name="connsiteX4" fmla="*/ 2520 w 19094"/>
                <a:gd name="connsiteY4" fmla="*/ 21600 h 21600"/>
                <a:gd name="connsiteX5" fmla="*/ 0 w 19094"/>
                <a:gd name="connsiteY5" fmla="*/ 10800 h 21600"/>
                <a:gd name="connsiteX6" fmla="*/ 2520 w 19094"/>
                <a:gd name="connsiteY6" fmla="*/ 0 h 21600"/>
                <a:gd name="connsiteX0" fmla="*/ 2520 w 19293"/>
                <a:gd name="connsiteY0" fmla="*/ 0 h 21600"/>
                <a:gd name="connsiteX1" fmla="*/ 17170 w 19293"/>
                <a:gd name="connsiteY1" fmla="*/ 0 h 21600"/>
                <a:gd name="connsiteX2" fmla="*/ 19293 w 19293"/>
                <a:gd name="connsiteY2" fmla="*/ 11148 h 21600"/>
                <a:gd name="connsiteX3" fmla="*/ 17170 w 19293"/>
                <a:gd name="connsiteY3" fmla="*/ 21600 h 21600"/>
                <a:gd name="connsiteX4" fmla="*/ 2520 w 19293"/>
                <a:gd name="connsiteY4" fmla="*/ 21600 h 21600"/>
                <a:gd name="connsiteX5" fmla="*/ 0 w 19293"/>
                <a:gd name="connsiteY5" fmla="*/ 10800 h 21600"/>
                <a:gd name="connsiteX6" fmla="*/ 2520 w 19293"/>
                <a:gd name="connsiteY6" fmla="*/ 0 h 21600"/>
                <a:gd name="connsiteX0" fmla="*/ 2520 w 19452"/>
                <a:gd name="connsiteY0" fmla="*/ 0 h 21600"/>
                <a:gd name="connsiteX1" fmla="*/ 17170 w 19452"/>
                <a:gd name="connsiteY1" fmla="*/ 0 h 21600"/>
                <a:gd name="connsiteX2" fmla="*/ 19452 w 19452"/>
                <a:gd name="connsiteY2" fmla="*/ 10800 h 21600"/>
                <a:gd name="connsiteX3" fmla="*/ 17170 w 19452"/>
                <a:gd name="connsiteY3" fmla="*/ 21600 h 21600"/>
                <a:gd name="connsiteX4" fmla="*/ 2520 w 19452"/>
                <a:gd name="connsiteY4" fmla="*/ 21600 h 21600"/>
                <a:gd name="connsiteX5" fmla="*/ 0 w 19452"/>
                <a:gd name="connsiteY5" fmla="*/ 10800 h 21600"/>
                <a:gd name="connsiteX6" fmla="*/ 2520 w 19452"/>
                <a:gd name="connsiteY6" fmla="*/ 0 h 2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52" h="21600">
                  <a:moveTo>
                    <a:pt x="2520" y="0"/>
                  </a:moveTo>
                  <a:lnTo>
                    <a:pt x="17170" y="0"/>
                  </a:lnTo>
                  <a:cubicBezTo>
                    <a:pt x="19089" y="0"/>
                    <a:pt x="19452" y="4835"/>
                    <a:pt x="19452" y="10800"/>
                  </a:cubicBezTo>
                  <a:cubicBezTo>
                    <a:pt x="19452" y="16765"/>
                    <a:pt x="19089" y="21600"/>
                    <a:pt x="17170" y="21600"/>
                  </a:cubicBezTo>
                  <a:lnTo>
                    <a:pt x="2520" y="21600"/>
                  </a:lnTo>
                  <a:cubicBezTo>
                    <a:pt x="601" y="21600"/>
                    <a:pt x="0" y="16765"/>
                    <a:pt x="0" y="10800"/>
                  </a:cubicBezTo>
                  <a:cubicBezTo>
                    <a:pt x="0" y="4835"/>
                    <a:pt x="601" y="0"/>
                    <a:pt x="2520" y="0"/>
                  </a:cubicBezTo>
                  <a:close/>
                </a:path>
              </a:pathLst>
            </a:custGeom>
            <a:noFill/>
            <a:ln w="38100"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innerShdw blurRad="254000" dist="635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২,১,২  কবিতা শুনে বুঝতে পারবে। </a:t>
              </a:r>
              <a:endPara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2F750013-44D2-48DD-93C5-7CCEF0B7E83F}"/>
                </a:ext>
              </a:extLst>
            </p:cNvPr>
            <p:cNvSpPr/>
            <p:nvPr/>
          </p:nvSpPr>
          <p:spPr>
            <a:xfrm>
              <a:off x="1760035" y="828822"/>
              <a:ext cx="348639" cy="363662"/>
            </a:xfrm>
            <a:prstGeom prst="ellipse">
              <a:avLst/>
            </a:prstGeom>
            <a:solidFill>
              <a:srgbClr val="58BBEC"/>
            </a:solidFill>
            <a:ln>
              <a:noFill/>
            </a:ln>
            <a:effectLst>
              <a:outerShdw blurRad="241300" dist="38100" dir="5400000" sx="102000" sy="102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70A85936-C86D-4157-AF69-B016A17D6F2F}"/>
                </a:ext>
              </a:extLst>
            </p:cNvPr>
            <p:cNvSpPr txBox="1"/>
            <p:nvPr/>
          </p:nvSpPr>
          <p:spPr>
            <a:xfrm>
              <a:off x="2062512" y="766020"/>
              <a:ext cx="1079569" cy="3254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শোনাঃ 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E5624948-277E-468C-A409-0B635A6E66C0}"/>
              </a:ext>
            </a:extLst>
          </p:cNvPr>
          <p:cNvGrpSpPr/>
          <p:nvPr/>
        </p:nvGrpSpPr>
        <p:grpSpPr>
          <a:xfrm>
            <a:off x="2722739" y="1900328"/>
            <a:ext cx="8747348" cy="582837"/>
            <a:chOff x="2722739" y="1900328"/>
            <a:chExt cx="8747348" cy="582837"/>
          </a:xfrm>
        </p:grpSpPr>
        <p:sp>
          <p:nvSpPr>
            <p:cNvPr id="8" name="Flowchart: Terminator 13">
              <a:extLst>
                <a:ext uri="{FF2B5EF4-FFF2-40B4-BE49-F238E27FC236}">
                  <a16:creationId xmlns:a16="http://schemas.microsoft.com/office/drawing/2014/main" xmlns="" id="{12DF51A2-0E6D-4F52-956F-6494EAF3A019}"/>
                </a:ext>
              </a:extLst>
            </p:cNvPr>
            <p:cNvSpPr/>
            <p:nvPr/>
          </p:nvSpPr>
          <p:spPr>
            <a:xfrm>
              <a:off x="3625470" y="1900328"/>
              <a:ext cx="7844617" cy="582837"/>
            </a:xfrm>
            <a:custGeom>
              <a:avLst/>
              <a:gdLst>
                <a:gd name="connsiteX0" fmla="*/ 3475 w 21600"/>
                <a:gd name="connsiteY0" fmla="*/ 0 h 21600"/>
                <a:gd name="connsiteX1" fmla="*/ 18125 w 21600"/>
                <a:gd name="connsiteY1" fmla="*/ 0 h 21600"/>
                <a:gd name="connsiteX2" fmla="*/ 21600 w 21600"/>
                <a:gd name="connsiteY2" fmla="*/ 10800 h 21600"/>
                <a:gd name="connsiteX3" fmla="*/ 18125 w 21600"/>
                <a:gd name="connsiteY3" fmla="*/ 21600 h 21600"/>
                <a:gd name="connsiteX4" fmla="*/ 3475 w 21600"/>
                <a:gd name="connsiteY4" fmla="*/ 21600 h 21600"/>
                <a:gd name="connsiteX5" fmla="*/ 0 w 21600"/>
                <a:gd name="connsiteY5" fmla="*/ 10800 h 21600"/>
                <a:gd name="connsiteX6" fmla="*/ 3475 w 21600"/>
                <a:gd name="connsiteY6" fmla="*/ 0 h 21600"/>
                <a:gd name="connsiteX0" fmla="*/ 2520 w 20645"/>
                <a:gd name="connsiteY0" fmla="*/ 0 h 21600"/>
                <a:gd name="connsiteX1" fmla="*/ 17170 w 20645"/>
                <a:gd name="connsiteY1" fmla="*/ 0 h 21600"/>
                <a:gd name="connsiteX2" fmla="*/ 20645 w 20645"/>
                <a:gd name="connsiteY2" fmla="*/ 10800 h 21600"/>
                <a:gd name="connsiteX3" fmla="*/ 17170 w 20645"/>
                <a:gd name="connsiteY3" fmla="*/ 21600 h 21600"/>
                <a:gd name="connsiteX4" fmla="*/ 2520 w 20645"/>
                <a:gd name="connsiteY4" fmla="*/ 21600 h 21600"/>
                <a:gd name="connsiteX5" fmla="*/ 0 w 20645"/>
                <a:gd name="connsiteY5" fmla="*/ 10800 h 21600"/>
                <a:gd name="connsiteX6" fmla="*/ 2520 w 20645"/>
                <a:gd name="connsiteY6" fmla="*/ 0 h 21600"/>
                <a:gd name="connsiteX0" fmla="*/ 2520 w 19094"/>
                <a:gd name="connsiteY0" fmla="*/ 0 h 21600"/>
                <a:gd name="connsiteX1" fmla="*/ 17170 w 19094"/>
                <a:gd name="connsiteY1" fmla="*/ 0 h 21600"/>
                <a:gd name="connsiteX2" fmla="*/ 19094 w 19094"/>
                <a:gd name="connsiteY2" fmla="*/ 11845 h 21600"/>
                <a:gd name="connsiteX3" fmla="*/ 17170 w 19094"/>
                <a:gd name="connsiteY3" fmla="*/ 21600 h 21600"/>
                <a:gd name="connsiteX4" fmla="*/ 2520 w 19094"/>
                <a:gd name="connsiteY4" fmla="*/ 21600 h 21600"/>
                <a:gd name="connsiteX5" fmla="*/ 0 w 19094"/>
                <a:gd name="connsiteY5" fmla="*/ 10800 h 21600"/>
                <a:gd name="connsiteX6" fmla="*/ 2520 w 19094"/>
                <a:gd name="connsiteY6" fmla="*/ 0 h 21600"/>
                <a:gd name="connsiteX0" fmla="*/ 2520 w 19293"/>
                <a:gd name="connsiteY0" fmla="*/ 0 h 21600"/>
                <a:gd name="connsiteX1" fmla="*/ 17170 w 19293"/>
                <a:gd name="connsiteY1" fmla="*/ 0 h 21600"/>
                <a:gd name="connsiteX2" fmla="*/ 19293 w 19293"/>
                <a:gd name="connsiteY2" fmla="*/ 11148 h 21600"/>
                <a:gd name="connsiteX3" fmla="*/ 17170 w 19293"/>
                <a:gd name="connsiteY3" fmla="*/ 21600 h 21600"/>
                <a:gd name="connsiteX4" fmla="*/ 2520 w 19293"/>
                <a:gd name="connsiteY4" fmla="*/ 21600 h 21600"/>
                <a:gd name="connsiteX5" fmla="*/ 0 w 19293"/>
                <a:gd name="connsiteY5" fmla="*/ 10800 h 21600"/>
                <a:gd name="connsiteX6" fmla="*/ 2520 w 19293"/>
                <a:gd name="connsiteY6" fmla="*/ 0 h 21600"/>
                <a:gd name="connsiteX0" fmla="*/ 2520 w 19452"/>
                <a:gd name="connsiteY0" fmla="*/ 0 h 21600"/>
                <a:gd name="connsiteX1" fmla="*/ 17170 w 19452"/>
                <a:gd name="connsiteY1" fmla="*/ 0 h 21600"/>
                <a:gd name="connsiteX2" fmla="*/ 19452 w 19452"/>
                <a:gd name="connsiteY2" fmla="*/ 10800 h 21600"/>
                <a:gd name="connsiteX3" fmla="*/ 17170 w 19452"/>
                <a:gd name="connsiteY3" fmla="*/ 21600 h 21600"/>
                <a:gd name="connsiteX4" fmla="*/ 2520 w 19452"/>
                <a:gd name="connsiteY4" fmla="*/ 21600 h 21600"/>
                <a:gd name="connsiteX5" fmla="*/ 0 w 19452"/>
                <a:gd name="connsiteY5" fmla="*/ 10800 h 21600"/>
                <a:gd name="connsiteX6" fmla="*/ 2520 w 19452"/>
                <a:gd name="connsiteY6" fmla="*/ 0 h 2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52" h="21600">
                  <a:moveTo>
                    <a:pt x="2520" y="0"/>
                  </a:moveTo>
                  <a:lnTo>
                    <a:pt x="17170" y="0"/>
                  </a:lnTo>
                  <a:cubicBezTo>
                    <a:pt x="19089" y="0"/>
                    <a:pt x="19452" y="4835"/>
                    <a:pt x="19452" y="10800"/>
                  </a:cubicBezTo>
                  <a:cubicBezTo>
                    <a:pt x="19452" y="16765"/>
                    <a:pt x="19089" y="21600"/>
                    <a:pt x="17170" y="21600"/>
                  </a:cubicBezTo>
                  <a:lnTo>
                    <a:pt x="2520" y="21600"/>
                  </a:lnTo>
                  <a:cubicBezTo>
                    <a:pt x="601" y="21600"/>
                    <a:pt x="0" y="16765"/>
                    <a:pt x="0" y="10800"/>
                  </a:cubicBezTo>
                  <a:cubicBezTo>
                    <a:pt x="0" y="4835"/>
                    <a:pt x="601" y="0"/>
                    <a:pt x="252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innerShdw blurRad="254000" dist="635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১,১,২ যুক্তবর্ণ দিয়ে গঠিত শব্দযুক্ত বাক্য স্পষ্ট ও শুদ্ধভাবে বলতে পারবে। </a:t>
              </a:r>
              <a:endPara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9C43E1FF-51CD-45B8-B684-3095961E62C5}"/>
                </a:ext>
              </a:extLst>
            </p:cNvPr>
            <p:cNvSpPr/>
            <p:nvPr/>
          </p:nvSpPr>
          <p:spPr>
            <a:xfrm>
              <a:off x="2722739" y="2046173"/>
              <a:ext cx="348639" cy="363662"/>
            </a:xfrm>
            <a:prstGeom prst="ellipse">
              <a:avLst/>
            </a:prstGeom>
            <a:solidFill>
              <a:srgbClr val="BCDDA2"/>
            </a:solidFill>
            <a:ln>
              <a:noFill/>
            </a:ln>
            <a:effectLst>
              <a:outerShdw blurRad="241300" dist="38100" dir="5400000" sx="102000" sy="102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7A2BDDED-226E-4330-BA4D-A73826DCCE22}"/>
                </a:ext>
              </a:extLst>
            </p:cNvPr>
            <p:cNvSpPr txBox="1"/>
            <p:nvPr/>
          </p:nvSpPr>
          <p:spPr>
            <a:xfrm>
              <a:off x="3002024" y="1933431"/>
              <a:ext cx="8111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বলাঃ  </a:t>
              </a:r>
              <a:endPara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E166A6E6-14A4-4A93-B278-1B6276B8B03F}"/>
              </a:ext>
            </a:extLst>
          </p:cNvPr>
          <p:cNvGrpSpPr/>
          <p:nvPr/>
        </p:nvGrpSpPr>
        <p:grpSpPr>
          <a:xfrm>
            <a:off x="2890666" y="3186424"/>
            <a:ext cx="8864702" cy="661789"/>
            <a:chOff x="2897058" y="3145970"/>
            <a:chExt cx="9009451" cy="661789"/>
          </a:xfrm>
        </p:grpSpPr>
        <p:sp>
          <p:nvSpPr>
            <p:cNvPr id="12" name="Flowchart: Terminator 13">
              <a:extLst>
                <a:ext uri="{FF2B5EF4-FFF2-40B4-BE49-F238E27FC236}">
                  <a16:creationId xmlns:a16="http://schemas.microsoft.com/office/drawing/2014/main" xmlns="" id="{F4D48456-FA0C-40C6-9B71-A0DE44E8A9D8}"/>
                </a:ext>
              </a:extLst>
            </p:cNvPr>
            <p:cNvSpPr/>
            <p:nvPr/>
          </p:nvSpPr>
          <p:spPr>
            <a:xfrm>
              <a:off x="4061892" y="3145970"/>
              <a:ext cx="7844617" cy="661789"/>
            </a:xfrm>
            <a:custGeom>
              <a:avLst/>
              <a:gdLst>
                <a:gd name="connsiteX0" fmla="*/ 3475 w 21600"/>
                <a:gd name="connsiteY0" fmla="*/ 0 h 21600"/>
                <a:gd name="connsiteX1" fmla="*/ 18125 w 21600"/>
                <a:gd name="connsiteY1" fmla="*/ 0 h 21600"/>
                <a:gd name="connsiteX2" fmla="*/ 21600 w 21600"/>
                <a:gd name="connsiteY2" fmla="*/ 10800 h 21600"/>
                <a:gd name="connsiteX3" fmla="*/ 18125 w 21600"/>
                <a:gd name="connsiteY3" fmla="*/ 21600 h 21600"/>
                <a:gd name="connsiteX4" fmla="*/ 3475 w 21600"/>
                <a:gd name="connsiteY4" fmla="*/ 21600 h 21600"/>
                <a:gd name="connsiteX5" fmla="*/ 0 w 21600"/>
                <a:gd name="connsiteY5" fmla="*/ 10800 h 21600"/>
                <a:gd name="connsiteX6" fmla="*/ 3475 w 21600"/>
                <a:gd name="connsiteY6" fmla="*/ 0 h 21600"/>
                <a:gd name="connsiteX0" fmla="*/ 2520 w 20645"/>
                <a:gd name="connsiteY0" fmla="*/ 0 h 21600"/>
                <a:gd name="connsiteX1" fmla="*/ 17170 w 20645"/>
                <a:gd name="connsiteY1" fmla="*/ 0 h 21600"/>
                <a:gd name="connsiteX2" fmla="*/ 20645 w 20645"/>
                <a:gd name="connsiteY2" fmla="*/ 10800 h 21600"/>
                <a:gd name="connsiteX3" fmla="*/ 17170 w 20645"/>
                <a:gd name="connsiteY3" fmla="*/ 21600 h 21600"/>
                <a:gd name="connsiteX4" fmla="*/ 2520 w 20645"/>
                <a:gd name="connsiteY4" fmla="*/ 21600 h 21600"/>
                <a:gd name="connsiteX5" fmla="*/ 0 w 20645"/>
                <a:gd name="connsiteY5" fmla="*/ 10800 h 21600"/>
                <a:gd name="connsiteX6" fmla="*/ 2520 w 20645"/>
                <a:gd name="connsiteY6" fmla="*/ 0 h 21600"/>
                <a:gd name="connsiteX0" fmla="*/ 2520 w 19094"/>
                <a:gd name="connsiteY0" fmla="*/ 0 h 21600"/>
                <a:gd name="connsiteX1" fmla="*/ 17170 w 19094"/>
                <a:gd name="connsiteY1" fmla="*/ 0 h 21600"/>
                <a:gd name="connsiteX2" fmla="*/ 19094 w 19094"/>
                <a:gd name="connsiteY2" fmla="*/ 11845 h 21600"/>
                <a:gd name="connsiteX3" fmla="*/ 17170 w 19094"/>
                <a:gd name="connsiteY3" fmla="*/ 21600 h 21600"/>
                <a:gd name="connsiteX4" fmla="*/ 2520 w 19094"/>
                <a:gd name="connsiteY4" fmla="*/ 21600 h 21600"/>
                <a:gd name="connsiteX5" fmla="*/ 0 w 19094"/>
                <a:gd name="connsiteY5" fmla="*/ 10800 h 21600"/>
                <a:gd name="connsiteX6" fmla="*/ 2520 w 19094"/>
                <a:gd name="connsiteY6" fmla="*/ 0 h 21600"/>
                <a:gd name="connsiteX0" fmla="*/ 2520 w 19293"/>
                <a:gd name="connsiteY0" fmla="*/ 0 h 21600"/>
                <a:gd name="connsiteX1" fmla="*/ 17170 w 19293"/>
                <a:gd name="connsiteY1" fmla="*/ 0 h 21600"/>
                <a:gd name="connsiteX2" fmla="*/ 19293 w 19293"/>
                <a:gd name="connsiteY2" fmla="*/ 11148 h 21600"/>
                <a:gd name="connsiteX3" fmla="*/ 17170 w 19293"/>
                <a:gd name="connsiteY3" fmla="*/ 21600 h 21600"/>
                <a:gd name="connsiteX4" fmla="*/ 2520 w 19293"/>
                <a:gd name="connsiteY4" fmla="*/ 21600 h 21600"/>
                <a:gd name="connsiteX5" fmla="*/ 0 w 19293"/>
                <a:gd name="connsiteY5" fmla="*/ 10800 h 21600"/>
                <a:gd name="connsiteX6" fmla="*/ 2520 w 19293"/>
                <a:gd name="connsiteY6" fmla="*/ 0 h 21600"/>
                <a:gd name="connsiteX0" fmla="*/ 2520 w 19452"/>
                <a:gd name="connsiteY0" fmla="*/ 0 h 21600"/>
                <a:gd name="connsiteX1" fmla="*/ 17170 w 19452"/>
                <a:gd name="connsiteY1" fmla="*/ 0 h 21600"/>
                <a:gd name="connsiteX2" fmla="*/ 19452 w 19452"/>
                <a:gd name="connsiteY2" fmla="*/ 10800 h 21600"/>
                <a:gd name="connsiteX3" fmla="*/ 17170 w 19452"/>
                <a:gd name="connsiteY3" fmla="*/ 21600 h 21600"/>
                <a:gd name="connsiteX4" fmla="*/ 2520 w 19452"/>
                <a:gd name="connsiteY4" fmla="*/ 21600 h 21600"/>
                <a:gd name="connsiteX5" fmla="*/ 0 w 19452"/>
                <a:gd name="connsiteY5" fmla="*/ 10800 h 21600"/>
                <a:gd name="connsiteX6" fmla="*/ 2520 w 19452"/>
                <a:gd name="connsiteY6" fmla="*/ 0 h 2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52" h="21600">
                  <a:moveTo>
                    <a:pt x="2520" y="0"/>
                  </a:moveTo>
                  <a:lnTo>
                    <a:pt x="17170" y="0"/>
                  </a:lnTo>
                  <a:cubicBezTo>
                    <a:pt x="19089" y="0"/>
                    <a:pt x="19452" y="4835"/>
                    <a:pt x="19452" y="10800"/>
                  </a:cubicBezTo>
                  <a:cubicBezTo>
                    <a:pt x="19452" y="16765"/>
                    <a:pt x="19089" y="21600"/>
                    <a:pt x="17170" y="21600"/>
                  </a:cubicBezTo>
                  <a:lnTo>
                    <a:pt x="2520" y="21600"/>
                  </a:lnTo>
                  <a:cubicBezTo>
                    <a:pt x="601" y="21600"/>
                    <a:pt x="0" y="16765"/>
                    <a:pt x="0" y="10800"/>
                  </a:cubicBezTo>
                  <a:cubicBezTo>
                    <a:pt x="0" y="4835"/>
                    <a:pt x="601" y="0"/>
                    <a:pt x="2520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innerShdw blurRad="254000" dist="635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২,২,২ প্রমিত উচ্চারণে কবিতা আবৃত্তি করতে পারবে। </a:t>
              </a:r>
              <a:endPara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BB62B8DC-DD8A-4EB0-B460-E0085FF98E72}"/>
                </a:ext>
              </a:extLst>
            </p:cNvPr>
            <p:cNvSpPr/>
            <p:nvPr/>
          </p:nvSpPr>
          <p:spPr>
            <a:xfrm>
              <a:off x="2897058" y="3295034"/>
              <a:ext cx="348639" cy="363662"/>
            </a:xfrm>
            <a:prstGeom prst="ellipse">
              <a:avLst/>
            </a:prstGeom>
            <a:solidFill>
              <a:srgbClr val="F906F9"/>
            </a:solidFill>
            <a:ln>
              <a:noFill/>
            </a:ln>
            <a:effectLst>
              <a:outerShdw blurRad="241300" dist="38100" dir="5400000" sx="102000" sy="102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375FD394-313D-4AF0-AB26-36FDA6042BEE}"/>
                </a:ext>
              </a:extLst>
            </p:cNvPr>
            <p:cNvSpPr txBox="1"/>
            <p:nvPr/>
          </p:nvSpPr>
          <p:spPr>
            <a:xfrm>
              <a:off x="3274180" y="3230785"/>
              <a:ext cx="9432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পড়াঃ  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73C9203C-9D4E-4787-AF29-A200AB195388}"/>
              </a:ext>
            </a:extLst>
          </p:cNvPr>
          <p:cNvGrpSpPr/>
          <p:nvPr/>
        </p:nvGrpSpPr>
        <p:grpSpPr>
          <a:xfrm>
            <a:off x="2542026" y="4446585"/>
            <a:ext cx="8928061" cy="661789"/>
            <a:chOff x="2542026" y="4446585"/>
            <a:chExt cx="8928061" cy="661789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6" name="Flowchart: Terminator 13">
              <a:extLst>
                <a:ext uri="{FF2B5EF4-FFF2-40B4-BE49-F238E27FC236}">
                  <a16:creationId xmlns:a16="http://schemas.microsoft.com/office/drawing/2014/main" xmlns="" id="{D50A92BE-8EC5-4EB4-A3C3-32CD97291480}"/>
                </a:ext>
              </a:extLst>
            </p:cNvPr>
            <p:cNvSpPr/>
            <p:nvPr/>
          </p:nvSpPr>
          <p:spPr>
            <a:xfrm>
              <a:off x="3625470" y="4446585"/>
              <a:ext cx="7844617" cy="661789"/>
            </a:xfrm>
            <a:custGeom>
              <a:avLst/>
              <a:gdLst>
                <a:gd name="connsiteX0" fmla="*/ 3475 w 21600"/>
                <a:gd name="connsiteY0" fmla="*/ 0 h 21600"/>
                <a:gd name="connsiteX1" fmla="*/ 18125 w 21600"/>
                <a:gd name="connsiteY1" fmla="*/ 0 h 21600"/>
                <a:gd name="connsiteX2" fmla="*/ 21600 w 21600"/>
                <a:gd name="connsiteY2" fmla="*/ 10800 h 21600"/>
                <a:gd name="connsiteX3" fmla="*/ 18125 w 21600"/>
                <a:gd name="connsiteY3" fmla="*/ 21600 h 21600"/>
                <a:gd name="connsiteX4" fmla="*/ 3475 w 21600"/>
                <a:gd name="connsiteY4" fmla="*/ 21600 h 21600"/>
                <a:gd name="connsiteX5" fmla="*/ 0 w 21600"/>
                <a:gd name="connsiteY5" fmla="*/ 10800 h 21600"/>
                <a:gd name="connsiteX6" fmla="*/ 3475 w 21600"/>
                <a:gd name="connsiteY6" fmla="*/ 0 h 21600"/>
                <a:gd name="connsiteX0" fmla="*/ 2520 w 20645"/>
                <a:gd name="connsiteY0" fmla="*/ 0 h 21600"/>
                <a:gd name="connsiteX1" fmla="*/ 17170 w 20645"/>
                <a:gd name="connsiteY1" fmla="*/ 0 h 21600"/>
                <a:gd name="connsiteX2" fmla="*/ 20645 w 20645"/>
                <a:gd name="connsiteY2" fmla="*/ 10800 h 21600"/>
                <a:gd name="connsiteX3" fmla="*/ 17170 w 20645"/>
                <a:gd name="connsiteY3" fmla="*/ 21600 h 21600"/>
                <a:gd name="connsiteX4" fmla="*/ 2520 w 20645"/>
                <a:gd name="connsiteY4" fmla="*/ 21600 h 21600"/>
                <a:gd name="connsiteX5" fmla="*/ 0 w 20645"/>
                <a:gd name="connsiteY5" fmla="*/ 10800 h 21600"/>
                <a:gd name="connsiteX6" fmla="*/ 2520 w 20645"/>
                <a:gd name="connsiteY6" fmla="*/ 0 h 21600"/>
                <a:gd name="connsiteX0" fmla="*/ 2520 w 19094"/>
                <a:gd name="connsiteY0" fmla="*/ 0 h 21600"/>
                <a:gd name="connsiteX1" fmla="*/ 17170 w 19094"/>
                <a:gd name="connsiteY1" fmla="*/ 0 h 21600"/>
                <a:gd name="connsiteX2" fmla="*/ 19094 w 19094"/>
                <a:gd name="connsiteY2" fmla="*/ 11845 h 21600"/>
                <a:gd name="connsiteX3" fmla="*/ 17170 w 19094"/>
                <a:gd name="connsiteY3" fmla="*/ 21600 h 21600"/>
                <a:gd name="connsiteX4" fmla="*/ 2520 w 19094"/>
                <a:gd name="connsiteY4" fmla="*/ 21600 h 21600"/>
                <a:gd name="connsiteX5" fmla="*/ 0 w 19094"/>
                <a:gd name="connsiteY5" fmla="*/ 10800 h 21600"/>
                <a:gd name="connsiteX6" fmla="*/ 2520 w 19094"/>
                <a:gd name="connsiteY6" fmla="*/ 0 h 21600"/>
                <a:gd name="connsiteX0" fmla="*/ 2520 w 19293"/>
                <a:gd name="connsiteY0" fmla="*/ 0 h 21600"/>
                <a:gd name="connsiteX1" fmla="*/ 17170 w 19293"/>
                <a:gd name="connsiteY1" fmla="*/ 0 h 21600"/>
                <a:gd name="connsiteX2" fmla="*/ 19293 w 19293"/>
                <a:gd name="connsiteY2" fmla="*/ 11148 h 21600"/>
                <a:gd name="connsiteX3" fmla="*/ 17170 w 19293"/>
                <a:gd name="connsiteY3" fmla="*/ 21600 h 21600"/>
                <a:gd name="connsiteX4" fmla="*/ 2520 w 19293"/>
                <a:gd name="connsiteY4" fmla="*/ 21600 h 21600"/>
                <a:gd name="connsiteX5" fmla="*/ 0 w 19293"/>
                <a:gd name="connsiteY5" fmla="*/ 10800 h 21600"/>
                <a:gd name="connsiteX6" fmla="*/ 2520 w 19293"/>
                <a:gd name="connsiteY6" fmla="*/ 0 h 21600"/>
                <a:gd name="connsiteX0" fmla="*/ 2520 w 19452"/>
                <a:gd name="connsiteY0" fmla="*/ 0 h 21600"/>
                <a:gd name="connsiteX1" fmla="*/ 17170 w 19452"/>
                <a:gd name="connsiteY1" fmla="*/ 0 h 21600"/>
                <a:gd name="connsiteX2" fmla="*/ 19452 w 19452"/>
                <a:gd name="connsiteY2" fmla="*/ 10800 h 21600"/>
                <a:gd name="connsiteX3" fmla="*/ 17170 w 19452"/>
                <a:gd name="connsiteY3" fmla="*/ 21600 h 21600"/>
                <a:gd name="connsiteX4" fmla="*/ 2520 w 19452"/>
                <a:gd name="connsiteY4" fmla="*/ 21600 h 21600"/>
                <a:gd name="connsiteX5" fmla="*/ 0 w 19452"/>
                <a:gd name="connsiteY5" fmla="*/ 10800 h 21600"/>
                <a:gd name="connsiteX6" fmla="*/ 2520 w 19452"/>
                <a:gd name="connsiteY6" fmla="*/ 0 h 2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52" h="21600">
                  <a:moveTo>
                    <a:pt x="2520" y="0"/>
                  </a:moveTo>
                  <a:lnTo>
                    <a:pt x="17170" y="0"/>
                  </a:lnTo>
                  <a:cubicBezTo>
                    <a:pt x="19089" y="0"/>
                    <a:pt x="19452" y="4835"/>
                    <a:pt x="19452" y="10800"/>
                  </a:cubicBezTo>
                  <a:cubicBezTo>
                    <a:pt x="19452" y="16765"/>
                    <a:pt x="19089" y="21600"/>
                    <a:pt x="17170" y="21600"/>
                  </a:cubicBezTo>
                  <a:lnTo>
                    <a:pt x="2520" y="21600"/>
                  </a:lnTo>
                  <a:cubicBezTo>
                    <a:pt x="601" y="21600"/>
                    <a:pt x="0" y="16765"/>
                    <a:pt x="0" y="10800"/>
                  </a:cubicBezTo>
                  <a:cubicBezTo>
                    <a:pt x="0" y="4835"/>
                    <a:pt x="601" y="0"/>
                    <a:pt x="2520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innerShdw blurRad="254000" dist="635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১,৫,১ পাঠে ব্যাবহৃত শব্দ দিয়ে নতুন বাক্য লিখতে পারবে। </a:t>
              </a:r>
              <a:endPara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2881E86E-0E1D-4418-8D71-2DA9618D1679}"/>
                </a:ext>
              </a:extLst>
            </p:cNvPr>
            <p:cNvSpPr/>
            <p:nvPr/>
          </p:nvSpPr>
          <p:spPr>
            <a:xfrm>
              <a:off x="2542026" y="4577799"/>
              <a:ext cx="348639" cy="363662"/>
            </a:xfrm>
            <a:prstGeom prst="ellipse">
              <a:avLst/>
            </a:prstGeom>
            <a:grpFill/>
            <a:ln>
              <a:noFill/>
            </a:ln>
            <a:effectLst>
              <a:outerShdw blurRad="241300" dist="38100" dir="5400000" sx="102000" sy="102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9D718F7B-3D43-4800-BC3C-4AF471114993}"/>
                </a:ext>
              </a:extLst>
            </p:cNvPr>
            <p:cNvSpPr txBox="1"/>
            <p:nvPr/>
          </p:nvSpPr>
          <p:spPr>
            <a:xfrm>
              <a:off x="2818560" y="4517461"/>
              <a:ext cx="962015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IN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লেখাঃ  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167DDC67-0386-43A3-926D-CE5A3BE2975B}"/>
              </a:ext>
            </a:extLst>
          </p:cNvPr>
          <p:cNvGrpSpPr/>
          <p:nvPr/>
        </p:nvGrpSpPr>
        <p:grpSpPr>
          <a:xfrm>
            <a:off x="1480572" y="5509770"/>
            <a:ext cx="9029556" cy="649808"/>
            <a:chOff x="1480572" y="5509770"/>
            <a:chExt cx="9029556" cy="649808"/>
          </a:xfrm>
        </p:grpSpPr>
        <p:sp>
          <p:nvSpPr>
            <p:cNvPr id="20" name="Flowchart: Terminator 13">
              <a:extLst>
                <a:ext uri="{FF2B5EF4-FFF2-40B4-BE49-F238E27FC236}">
                  <a16:creationId xmlns:a16="http://schemas.microsoft.com/office/drawing/2014/main" xmlns="" id="{6A102DAA-4115-4DE3-BEED-3B084F8E3DBB}"/>
                </a:ext>
              </a:extLst>
            </p:cNvPr>
            <p:cNvSpPr/>
            <p:nvPr/>
          </p:nvSpPr>
          <p:spPr>
            <a:xfrm>
              <a:off x="2665511" y="5509770"/>
              <a:ext cx="7844617" cy="649808"/>
            </a:xfrm>
            <a:custGeom>
              <a:avLst/>
              <a:gdLst>
                <a:gd name="connsiteX0" fmla="*/ 3475 w 21600"/>
                <a:gd name="connsiteY0" fmla="*/ 0 h 21600"/>
                <a:gd name="connsiteX1" fmla="*/ 18125 w 21600"/>
                <a:gd name="connsiteY1" fmla="*/ 0 h 21600"/>
                <a:gd name="connsiteX2" fmla="*/ 21600 w 21600"/>
                <a:gd name="connsiteY2" fmla="*/ 10800 h 21600"/>
                <a:gd name="connsiteX3" fmla="*/ 18125 w 21600"/>
                <a:gd name="connsiteY3" fmla="*/ 21600 h 21600"/>
                <a:gd name="connsiteX4" fmla="*/ 3475 w 21600"/>
                <a:gd name="connsiteY4" fmla="*/ 21600 h 21600"/>
                <a:gd name="connsiteX5" fmla="*/ 0 w 21600"/>
                <a:gd name="connsiteY5" fmla="*/ 10800 h 21600"/>
                <a:gd name="connsiteX6" fmla="*/ 3475 w 21600"/>
                <a:gd name="connsiteY6" fmla="*/ 0 h 21600"/>
                <a:gd name="connsiteX0" fmla="*/ 2520 w 20645"/>
                <a:gd name="connsiteY0" fmla="*/ 0 h 21600"/>
                <a:gd name="connsiteX1" fmla="*/ 17170 w 20645"/>
                <a:gd name="connsiteY1" fmla="*/ 0 h 21600"/>
                <a:gd name="connsiteX2" fmla="*/ 20645 w 20645"/>
                <a:gd name="connsiteY2" fmla="*/ 10800 h 21600"/>
                <a:gd name="connsiteX3" fmla="*/ 17170 w 20645"/>
                <a:gd name="connsiteY3" fmla="*/ 21600 h 21600"/>
                <a:gd name="connsiteX4" fmla="*/ 2520 w 20645"/>
                <a:gd name="connsiteY4" fmla="*/ 21600 h 21600"/>
                <a:gd name="connsiteX5" fmla="*/ 0 w 20645"/>
                <a:gd name="connsiteY5" fmla="*/ 10800 h 21600"/>
                <a:gd name="connsiteX6" fmla="*/ 2520 w 20645"/>
                <a:gd name="connsiteY6" fmla="*/ 0 h 21600"/>
                <a:gd name="connsiteX0" fmla="*/ 2520 w 19094"/>
                <a:gd name="connsiteY0" fmla="*/ 0 h 21600"/>
                <a:gd name="connsiteX1" fmla="*/ 17170 w 19094"/>
                <a:gd name="connsiteY1" fmla="*/ 0 h 21600"/>
                <a:gd name="connsiteX2" fmla="*/ 19094 w 19094"/>
                <a:gd name="connsiteY2" fmla="*/ 11845 h 21600"/>
                <a:gd name="connsiteX3" fmla="*/ 17170 w 19094"/>
                <a:gd name="connsiteY3" fmla="*/ 21600 h 21600"/>
                <a:gd name="connsiteX4" fmla="*/ 2520 w 19094"/>
                <a:gd name="connsiteY4" fmla="*/ 21600 h 21600"/>
                <a:gd name="connsiteX5" fmla="*/ 0 w 19094"/>
                <a:gd name="connsiteY5" fmla="*/ 10800 h 21600"/>
                <a:gd name="connsiteX6" fmla="*/ 2520 w 19094"/>
                <a:gd name="connsiteY6" fmla="*/ 0 h 21600"/>
                <a:gd name="connsiteX0" fmla="*/ 2520 w 19293"/>
                <a:gd name="connsiteY0" fmla="*/ 0 h 21600"/>
                <a:gd name="connsiteX1" fmla="*/ 17170 w 19293"/>
                <a:gd name="connsiteY1" fmla="*/ 0 h 21600"/>
                <a:gd name="connsiteX2" fmla="*/ 19293 w 19293"/>
                <a:gd name="connsiteY2" fmla="*/ 11148 h 21600"/>
                <a:gd name="connsiteX3" fmla="*/ 17170 w 19293"/>
                <a:gd name="connsiteY3" fmla="*/ 21600 h 21600"/>
                <a:gd name="connsiteX4" fmla="*/ 2520 w 19293"/>
                <a:gd name="connsiteY4" fmla="*/ 21600 h 21600"/>
                <a:gd name="connsiteX5" fmla="*/ 0 w 19293"/>
                <a:gd name="connsiteY5" fmla="*/ 10800 h 21600"/>
                <a:gd name="connsiteX6" fmla="*/ 2520 w 19293"/>
                <a:gd name="connsiteY6" fmla="*/ 0 h 21600"/>
                <a:gd name="connsiteX0" fmla="*/ 2520 w 19452"/>
                <a:gd name="connsiteY0" fmla="*/ 0 h 21600"/>
                <a:gd name="connsiteX1" fmla="*/ 17170 w 19452"/>
                <a:gd name="connsiteY1" fmla="*/ 0 h 21600"/>
                <a:gd name="connsiteX2" fmla="*/ 19452 w 19452"/>
                <a:gd name="connsiteY2" fmla="*/ 10800 h 21600"/>
                <a:gd name="connsiteX3" fmla="*/ 17170 w 19452"/>
                <a:gd name="connsiteY3" fmla="*/ 21600 h 21600"/>
                <a:gd name="connsiteX4" fmla="*/ 2520 w 19452"/>
                <a:gd name="connsiteY4" fmla="*/ 21600 h 21600"/>
                <a:gd name="connsiteX5" fmla="*/ 0 w 19452"/>
                <a:gd name="connsiteY5" fmla="*/ 10800 h 21600"/>
                <a:gd name="connsiteX6" fmla="*/ 2520 w 19452"/>
                <a:gd name="connsiteY6" fmla="*/ 0 h 2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52" h="21600">
                  <a:moveTo>
                    <a:pt x="2520" y="0"/>
                  </a:moveTo>
                  <a:lnTo>
                    <a:pt x="17170" y="0"/>
                  </a:lnTo>
                  <a:cubicBezTo>
                    <a:pt x="19089" y="0"/>
                    <a:pt x="19452" y="4835"/>
                    <a:pt x="19452" y="10800"/>
                  </a:cubicBezTo>
                  <a:cubicBezTo>
                    <a:pt x="19452" y="16765"/>
                    <a:pt x="19089" y="21600"/>
                    <a:pt x="17170" y="21600"/>
                  </a:cubicBezTo>
                  <a:lnTo>
                    <a:pt x="2520" y="21600"/>
                  </a:lnTo>
                  <a:cubicBezTo>
                    <a:pt x="601" y="21600"/>
                    <a:pt x="0" y="16765"/>
                    <a:pt x="0" y="10800"/>
                  </a:cubicBezTo>
                  <a:cubicBezTo>
                    <a:pt x="0" y="4835"/>
                    <a:pt x="601" y="0"/>
                    <a:pt x="2520" y="0"/>
                  </a:cubicBezTo>
                  <a:close/>
                </a:path>
              </a:pathLst>
            </a:custGeom>
            <a:gradFill>
              <a:gsLst>
                <a:gs pos="20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  <a:effectLst>
              <a:innerShdw blurRad="254000" dist="635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২,৩,২ কবিতা-সংশ্লিষ্ট প্রশ্নের উত্তর লিখতে পারবে। </a:t>
              </a:r>
              <a:endPara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82F24847-CB05-4135-B24F-0D51C39B527E}"/>
                </a:ext>
              </a:extLst>
            </p:cNvPr>
            <p:cNvSpPr/>
            <p:nvPr/>
          </p:nvSpPr>
          <p:spPr>
            <a:xfrm>
              <a:off x="1480572" y="5588022"/>
              <a:ext cx="348639" cy="363662"/>
            </a:xfrm>
            <a:prstGeom prst="ellipse">
              <a:avLst/>
            </a:prstGeom>
            <a:solidFill>
              <a:srgbClr val="FFDD75"/>
            </a:solidFill>
            <a:ln>
              <a:noFill/>
            </a:ln>
            <a:effectLst>
              <a:outerShdw blurRad="241300" dist="38100" dir="5400000" sx="102000" sy="102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63499536-CBDB-4F19-8BE6-091D702D2C4C}"/>
                </a:ext>
              </a:extLst>
            </p:cNvPr>
            <p:cNvSpPr txBox="1"/>
            <p:nvPr/>
          </p:nvSpPr>
          <p:spPr>
            <a:xfrm>
              <a:off x="1866147" y="5585737"/>
              <a:ext cx="9490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লেখাঃ  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04BCBA25-3313-4515-8122-85B4EE2A2C6A}"/>
              </a:ext>
            </a:extLst>
          </p:cNvPr>
          <p:cNvSpPr/>
          <p:nvPr/>
        </p:nvSpPr>
        <p:spPr>
          <a:xfrm>
            <a:off x="579574" y="520180"/>
            <a:ext cx="2573145" cy="5502118"/>
          </a:xfrm>
          <a:custGeom>
            <a:avLst/>
            <a:gdLst>
              <a:gd name="connsiteX0" fmla="*/ 0 w 1991359"/>
              <a:gd name="connsiteY0" fmla="*/ 0 h 4347196"/>
              <a:gd name="connsiteX1" fmla="*/ 80362 w 1991359"/>
              <a:gd name="connsiteY1" fmla="*/ 2193 h 4347196"/>
              <a:gd name="connsiteX2" fmla="*/ 1991359 w 1991359"/>
              <a:gd name="connsiteY2" fmla="*/ 2173598 h 4347196"/>
              <a:gd name="connsiteX3" fmla="*/ 80362 w 1991359"/>
              <a:gd name="connsiteY3" fmla="*/ 4345003 h 4347196"/>
              <a:gd name="connsiteX4" fmla="*/ 0 w 1991359"/>
              <a:gd name="connsiteY4" fmla="*/ 4347196 h 4347196"/>
              <a:gd name="connsiteX5" fmla="*/ 0 w 1991359"/>
              <a:gd name="connsiteY5" fmla="*/ 4274394 h 4347196"/>
              <a:gd name="connsiteX6" fmla="*/ 175263 w 1991359"/>
              <a:gd name="connsiteY6" fmla="*/ 4247696 h 4347196"/>
              <a:gd name="connsiteX7" fmla="*/ 1868921 w 1991359"/>
              <a:gd name="connsiteY7" fmla="*/ 2173598 h 4347196"/>
              <a:gd name="connsiteX8" fmla="*/ 175263 w 1991359"/>
              <a:gd name="connsiteY8" fmla="*/ 99500 h 4347196"/>
              <a:gd name="connsiteX9" fmla="*/ 0 w 1991359"/>
              <a:gd name="connsiteY9" fmla="*/ 72802 h 4347196"/>
              <a:gd name="connsiteX10" fmla="*/ 0 w 1991359"/>
              <a:gd name="connsiteY10" fmla="*/ 0 h 4347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91359" h="4347196">
                <a:moveTo>
                  <a:pt x="0" y="0"/>
                </a:moveTo>
                <a:lnTo>
                  <a:pt x="80362" y="2193"/>
                </a:lnTo>
                <a:cubicBezTo>
                  <a:pt x="1144854" y="60426"/>
                  <a:pt x="1991359" y="1010327"/>
                  <a:pt x="1991359" y="2173598"/>
                </a:cubicBezTo>
                <a:cubicBezTo>
                  <a:pt x="1991359" y="3336870"/>
                  <a:pt x="1144854" y="4286770"/>
                  <a:pt x="80362" y="4345003"/>
                </a:cubicBezTo>
                <a:lnTo>
                  <a:pt x="0" y="4347196"/>
                </a:lnTo>
                <a:lnTo>
                  <a:pt x="0" y="4274394"/>
                </a:lnTo>
                <a:lnTo>
                  <a:pt x="175263" y="4247696"/>
                </a:lnTo>
                <a:cubicBezTo>
                  <a:pt x="1141832" y="4050284"/>
                  <a:pt x="1868921" y="3196690"/>
                  <a:pt x="1868921" y="2173598"/>
                </a:cubicBezTo>
                <a:cubicBezTo>
                  <a:pt x="1868921" y="1150506"/>
                  <a:pt x="1141832" y="296913"/>
                  <a:pt x="175263" y="99500"/>
                </a:cubicBezTo>
                <a:lnTo>
                  <a:pt x="0" y="7280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9000">
                <a:srgbClr val="63BDEB"/>
              </a:gs>
              <a:gs pos="54000">
                <a:srgbClr val="FF24FF"/>
              </a:gs>
              <a:gs pos="40000">
                <a:srgbClr val="B5DB94"/>
              </a:gs>
              <a:gs pos="97000">
                <a:srgbClr val="FFE082"/>
              </a:gs>
              <a:gs pos="68000">
                <a:srgbClr val="5FE25F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Freeform: Shape 65">
            <a:extLst>
              <a:ext uri="{FF2B5EF4-FFF2-40B4-BE49-F238E27FC236}">
                <a16:creationId xmlns:a16="http://schemas.microsoft.com/office/drawing/2014/main" xmlns="" id="{BEA1C3DB-1228-42CF-8C1D-AE716BA6F0B3}"/>
              </a:ext>
            </a:extLst>
          </p:cNvPr>
          <p:cNvSpPr/>
          <p:nvPr/>
        </p:nvSpPr>
        <p:spPr>
          <a:xfrm flipH="1" flipV="1">
            <a:off x="267632" y="928783"/>
            <a:ext cx="2471931" cy="4841070"/>
          </a:xfrm>
          <a:custGeom>
            <a:avLst/>
            <a:gdLst>
              <a:gd name="connsiteX0" fmla="*/ 2474662 w 2701326"/>
              <a:gd name="connsiteY0" fmla="*/ 4841070 h 4841070"/>
              <a:gd name="connsiteX1" fmla="*/ 0 w 2701326"/>
              <a:gd name="connsiteY1" fmla="*/ 2420535 h 4841070"/>
              <a:gd name="connsiteX2" fmla="*/ 2474662 w 2701326"/>
              <a:gd name="connsiteY2" fmla="*/ 0 h 4841070"/>
              <a:gd name="connsiteX3" fmla="*/ 2701326 w 2701326"/>
              <a:gd name="connsiteY3" fmla="*/ 11195 h 4841070"/>
              <a:gd name="connsiteX4" fmla="*/ 2701326 w 2701326"/>
              <a:gd name="connsiteY4" fmla="*/ 4829875 h 4841070"/>
              <a:gd name="connsiteX5" fmla="*/ 2474662 w 2701326"/>
              <a:gd name="connsiteY5" fmla="*/ 4841070 h 4841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01326" h="4841070">
                <a:moveTo>
                  <a:pt x="2474662" y="4841070"/>
                </a:moveTo>
                <a:cubicBezTo>
                  <a:pt x="1107944" y="4841070"/>
                  <a:pt x="0" y="3757360"/>
                  <a:pt x="0" y="2420535"/>
                </a:cubicBezTo>
                <a:cubicBezTo>
                  <a:pt x="0" y="1083710"/>
                  <a:pt x="1107944" y="0"/>
                  <a:pt x="2474662" y="0"/>
                </a:cubicBezTo>
                <a:lnTo>
                  <a:pt x="2701326" y="11195"/>
                </a:lnTo>
                <a:lnTo>
                  <a:pt x="2701326" y="4829875"/>
                </a:lnTo>
                <a:lnTo>
                  <a:pt x="2474662" y="4841070"/>
                </a:lnTo>
                <a:close/>
              </a:path>
            </a:pathLst>
          </a:custGeom>
          <a:gradFill flip="none" rotWithShape="1">
            <a:gsLst>
              <a:gs pos="3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254000" dist="76200" dir="2700000" sx="102000" sy="102000" algn="ctr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w="101600" h="127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823CB6F0-39BD-473A-89A3-1242B928A5F9}"/>
              </a:ext>
            </a:extLst>
          </p:cNvPr>
          <p:cNvSpPr txBox="1"/>
          <p:nvPr/>
        </p:nvSpPr>
        <p:spPr>
          <a:xfrm>
            <a:off x="173172" y="2727569"/>
            <a:ext cx="36798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672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77582" y="1360417"/>
            <a:ext cx="3874710" cy="3554653"/>
            <a:chOff x="2063931" y="1593669"/>
            <a:chExt cx="7210698" cy="3554653"/>
          </a:xfrm>
        </p:grpSpPr>
        <p:sp>
          <p:nvSpPr>
            <p:cNvPr id="5" name="Rounded Rectangle 4"/>
            <p:cNvSpPr/>
            <p:nvPr/>
          </p:nvSpPr>
          <p:spPr>
            <a:xfrm>
              <a:off x="2063931" y="1593669"/>
              <a:ext cx="7210698" cy="3148148"/>
            </a:xfrm>
            <a:prstGeom prst="roundRect">
              <a:avLst>
                <a:gd name="adj" fmla="val 7538"/>
              </a:avLst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390502" y="2286000"/>
              <a:ext cx="6557553" cy="286232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IN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প্রিয় শিক্ষার্থী বন্ধুরা, আমরা ‘</a:t>
              </a:r>
              <a:r>
                <a:rPr lang="en-US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আমাদের </a:t>
              </a:r>
              <a:r>
                <a:rPr lang="en-US" sz="36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গ্রাম</a:t>
              </a:r>
              <a:r>
                <a:rPr lang="en-US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’ </a:t>
              </a:r>
              <a:r>
                <a:rPr lang="bn-IN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কবিতাটির  পড়ব, আবৃত্তি করা শিখব এবং আলোচনা করব।  </a:t>
              </a:r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3D7A06B-7C47-4EBD-94CA-DE3783FAC8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0"/>
          <a:stretch/>
        </p:blipFill>
        <p:spPr>
          <a:xfrm>
            <a:off x="4423740" y="791571"/>
            <a:ext cx="7272391" cy="5538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7" name="Group 6"/>
          <p:cNvGrpSpPr/>
          <p:nvPr/>
        </p:nvGrpSpPr>
        <p:grpSpPr>
          <a:xfrm>
            <a:off x="753067" y="1117739"/>
            <a:ext cx="4151066" cy="3912635"/>
            <a:chOff x="2181495" y="1894115"/>
            <a:chExt cx="7210698" cy="3912635"/>
          </a:xfrm>
        </p:grpSpPr>
        <p:sp>
          <p:nvSpPr>
            <p:cNvPr id="8" name="Rounded Rectangle 7"/>
            <p:cNvSpPr/>
            <p:nvPr/>
          </p:nvSpPr>
          <p:spPr>
            <a:xfrm>
              <a:off x="2181495" y="1894115"/>
              <a:ext cx="7210698" cy="3148148"/>
            </a:xfrm>
            <a:prstGeom prst="roundRect">
              <a:avLst>
                <a:gd name="adj" fmla="val 7538"/>
              </a:avLst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782386" y="2267320"/>
              <a:ext cx="6008914" cy="35394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IN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তোমাদের পাঠ্য বইয়ের 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59</a:t>
              </a:r>
              <a:r>
                <a:rPr lang="bn-IN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নং পৃষ্ঠা বের কর। আজকের পাঠ্যাংশটুকু আমি আবৃতি করছি। তোমরা প্রত্যেকটি শব্দ ও লাইনের নিচে তোমাদের আঙ্গুল ধরে মিলিয়ে নাও।  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72641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4923" y="3449583"/>
            <a:ext cx="46765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হ্যাঁ বন্ধুরা, তোমরা  আমার মত করে নিজেরা আবৃতি করতে পেরেছ ।</a:t>
            </a:r>
          </a:p>
          <a:p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0423" y="2117937"/>
            <a:ext cx="467650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বন্ধুরা, তোমরা এবার আমার মত করে নিজেরা আবৃতি করার চেষ্টা কর।</a:t>
            </a:r>
          </a:p>
          <a:p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0F0E63F2-A287-4777-8F57-2D3D601F8929}"/>
              </a:ext>
            </a:extLst>
          </p:cNvPr>
          <p:cNvGrpSpPr/>
          <p:nvPr/>
        </p:nvGrpSpPr>
        <p:grpSpPr>
          <a:xfrm>
            <a:off x="5295331" y="955343"/>
            <a:ext cx="6312600" cy="4988481"/>
            <a:chOff x="3453878" y="1186892"/>
            <a:chExt cx="8456768" cy="475693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89CCF472-D1FE-4FAC-BB83-434C1F5013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3878" y="1186892"/>
              <a:ext cx="8456768" cy="475693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76F8E701-64B3-4D30-9FA8-909C88EDD900}"/>
                </a:ext>
              </a:extLst>
            </p:cNvPr>
            <p:cNvSpPr/>
            <p:nvPr/>
          </p:nvSpPr>
          <p:spPr>
            <a:xfrm>
              <a:off x="6880485" y="4991726"/>
              <a:ext cx="1584926" cy="3447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597143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2287" y="360495"/>
            <a:ext cx="7316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চলো বন্ধুরা, এবার আমরা ছবি সাহায্যে কবিতাটি অংশটুকু আবৃতি করে পড়ব 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33" y="1584921"/>
            <a:ext cx="4999207" cy="32650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pSp>
        <p:nvGrpSpPr>
          <p:cNvPr id="3" name="Group 2"/>
          <p:cNvGrpSpPr/>
          <p:nvPr/>
        </p:nvGrpSpPr>
        <p:grpSpPr>
          <a:xfrm>
            <a:off x="1719617" y="5109734"/>
            <a:ext cx="8109044" cy="1203777"/>
            <a:chOff x="1719617" y="5109734"/>
            <a:chExt cx="8109044" cy="1203777"/>
          </a:xfrm>
        </p:grpSpPr>
        <p:sp>
          <p:nvSpPr>
            <p:cNvPr id="5" name="TextBox 4"/>
            <p:cNvSpPr txBox="1"/>
            <p:nvPr/>
          </p:nvSpPr>
          <p:spPr>
            <a:xfrm>
              <a:off x="1719617" y="5109734"/>
              <a:ext cx="611419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আমাদের </a:t>
              </a:r>
              <a:r>
                <a:rPr lang="en-US" sz="4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ছোট</a:t>
              </a:r>
              <a:r>
                <a:rPr lang="en-US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গাঁয়ে</a:t>
              </a:r>
              <a:r>
                <a:rPr lang="en-US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ছোট</a:t>
              </a:r>
              <a:r>
                <a:rPr lang="en-US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ছোট</a:t>
              </a:r>
              <a:r>
                <a:rPr lang="en-US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ঘর</a:t>
              </a:r>
              <a:r>
                <a:rPr lang="en-US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714464" y="5605625"/>
              <a:ext cx="611419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থাকি</a:t>
              </a:r>
              <a:r>
                <a:rPr lang="en-US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সেথা</a:t>
              </a:r>
              <a:r>
                <a:rPr lang="en-US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সবে</a:t>
              </a:r>
              <a:r>
                <a:rPr lang="en-US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মিলে</a:t>
              </a:r>
              <a:r>
                <a:rPr lang="en-US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নাহি</a:t>
              </a:r>
              <a:r>
                <a:rPr lang="en-US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কেহ</a:t>
              </a:r>
              <a:r>
                <a:rPr lang="en-US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পর</a:t>
              </a:r>
              <a:r>
                <a:rPr lang="en-US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  </a:t>
              </a:r>
              <a:endParaRPr lang="en-US" sz="4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5"/>
          <a:stretch/>
        </p:blipFill>
        <p:spPr>
          <a:xfrm>
            <a:off x="6323036" y="1584921"/>
            <a:ext cx="4786241" cy="32650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1297208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4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9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773</TotalTime>
  <Words>480</Words>
  <Application>Microsoft Office PowerPoint</Application>
  <PresentationFormat>Widescreen</PresentationFormat>
  <Paragraphs>107</Paragraphs>
  <Slides>23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Matura MT Script Capitals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50</cp:revision>
  <dcterms:created xsi:type="dcterms:W3CDTF">2020-11-12T14:13:43Z</dcterms:created>
  <dcterms:modified xsi:type="dcterms:W3CDTF">2020-12-21T16:17:21Z</dcterms:modified>
</cp:coreProperties>
</file>