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1" r:id="rId2"/>
    <p:sldId id="262" r:id="rId3"/>
    <p:sldId id="283" r:id="rId4"/>
    <p:sldId id="284" r:id="rId5"/>
    <p:sldId id="285" r:id="rId6"/>
    <p:sldId id="291" r:id="rId7"/>
    <p:sldId id="29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A96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52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53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579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2871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6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650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7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224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4816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105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6243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C09A68-75CF-4AE1-869B-6A1C7DD8CBFF}" type="datetimeFigureOut">
              <a:rPr lang="en-SG" smtClean="0"/>
              <a:pPr/>
              <a:t>13/6/2020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787073-45DD-4003-9B53-6659D046EC2F}" type="slidenum">
              <a:rPr lang="en-SG" smtClean="0"/>
              <a:pPr/>
              <a:t>‹#›</a:t>
            </a:fld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58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75" y="613553"/>
            <a:ext cx="2674249" cy="3312763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2355743" y="4072179"/>
            <a:ext cx="4587498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শাহ্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ফিরোজ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আদিতমারি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আদিতমারি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endPara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66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6977" y="2505670"/>
            <a:ext cx="649004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/দ্বাদশ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সংগঠন ও ব্যবস্থাপনা-২য় পত্র 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bn-IN" sz="2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2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1054281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/>
                </a:solidFill>
              </a:rPr>
              <a:t>পাঠ</a:t>
            </a:r>
            <a:r>
              <a:rPr lang="en-US" sz="4400" u="sng" dirty="0" smtClean="0">
                <a:solidFill>
                  <a:schemeClr val="accent2"/>
                </a:solidFill>
              </a:rPr>
              <a:t> </a:t>
            </a:r>
            <a:r>
              <a:rPr lang="en-US" sz="4400" u="sng" dirty="0" err="1" smtClean="0">
                <a:solidFill>
                  <a:schemeClr val="accent2"/>
                </a:solidFill>
              </a:rPr>
              <a:t>পরিচিতি</a:t>
            </a:r>
            <a:endParaRPr lang="as-IN" sz="4400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6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u="sng" dirty="0" smtClean="0">
                <a:solidFill>
                  <a:schemeClr val="accent2"/>
                </a:solidFill>
              </a:rPr>
              <a:t>শিখণফল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301498"/>
            <a:ext cx="7543801" cy="3567596"/>
          </a:xfrm>
        </p:spPr>
        <p:txBody>
          <a:bodyPr>
            <a:normAutofit/>
          </a:bodyPr>
          <a:lstStyle/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 ব্যাখ্যা করতে পারবে।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গুনাবলী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69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নেতৃত্বের </a:t>
            </a:r>
            <a:r>
              <a:rPr lang="bn-IN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278250"/>
            <a:ext cx="7543801" cy="3590843"/>
          </a:xfrm>
        </p:spPr>
        <p:txBody>
          <a:bodyPr>
            <a:normAutofit/>
          </a:bodyPr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দল বা গোষ্ঠীর আচরণ ও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কাজকে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লক্ষ্যপানে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এগিয়ে নেয়ার কৌশলকেই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বলে।</a:t>
            </a:r>
            <a:endParaRPr lang="en-US" sz="2800" dirty="0"/>
          </a:p>
        </p:txBody>
      </p:sp>
      <p:sp>
        <p:nvSpPr>
          <p:cNvPr id="4" name="Flowchart: Connector 3"/>
          <p:cNvSpPr/>
          <p:nvPr/>
        </p:nvSpPr>
        <p:spPr>
          <a:xfrm>
            <a:off x="1173107" y="2403674"/>
            <a:ext cx="145798" cy="14579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6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নেতার </a:t>
            </a:r>
            <a:r>
              <a:rPr lang="bn-IN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গুনাবলী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233" y="2231755"/>
            <a:ext cx="4415468" cy="36465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 </a:t>
            </a:r>
            <a:r>
              <a:rPr lang="bn-IN" sz="2200" dirty="0">
                <a:latin typeface="NikoshBAN" panose="02000000000000000000" pitchFamily="2" charset="0"/>
                <a:cs typeface="NikoshBAN" panose="02000000000000000000" pitchFamily="2" charset="0"/>
              </a:rPr>
              <a:t>ও অভিজ্ঞতা</a:t>
            </a:r>
            <a:endParaRPr lang="en-SG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সাংগঠনিক </a:t>
            </a:r>
            <a:r>
              <a:rPr lang="bn-IN" sz="2200" dirty="0">
                <a:latin typeface="NikoshBAN" panose="02000000000000000000" pitchFamily="2" charset="0"/>
                <a:cs typeface="NikoshBAN" panose="02000000000000000000" pitchFamily="2" charset="0"/>
              </a:rPr>
              <a:t>জ্ঞান ও দক্ষতা</a:t>
            </a:r>
            <a:endParaRPr lang="en-SG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 </a:t>
            </a:r>
            <a:r>
              <a:rPr lang="bn-IN" sz="2200" dirty="0">
                <a:latin typeface="NikoshBAN" panose="02000000000000000000" pitchFamily="2" charset="0"/>
                <a:cs typeface="NikoshBAN" panose="02000000000000000000" pitchFamily="2" charset="0"/>
              </a:rPr>
              <a:t>ও সামর্থ </a:t>
            </a:r>
            <a:endParaRPr lang="en-SG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সাহস </a:t>
            </a:r>
            <a:r>
              <a:rPr lang="bn-IN" sz="2200" dirty="0">
                <a:latin typeface="NikoshBAN" panose="02000000000000000000" pitchFamily="2" charset="0"/>
                <a:cs typeface="NikoshBAN" panose="02000000000000000000" pitchFamily="2" charset="0"/>
              </a:rPr>
              <a:t>ও দৃঢ় মনোবল</a:t>
            </a:r>
            <a:endParaRPr lang="en-SG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 ও ঝুকি </a:t>
            </a:r>
            <a:r>
              <a:rPr lang="bn-IN" sz="2200" dirty="0">
                <a:latin typeface="NikoshBAN" panose="02000000000000000000" pitchFamily="2" charset="0"/>
                <a:cs typeface="NikoshBAN" panose="02000000000000000000" pitchFamily="2" charset="0"/>
              </a:rPr>
              <a:t>গ্রহণের মানসিকতা</a:t>
            </a:r>
            <a:endParaRPr lang="en-SG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ধৈর্য্য</a:t>
            </a:r>
            <a:endParaRPr lang="en-SG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30679" y="2231755"/>
            <a:ext cx="3454573" cy="364652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অধস্তনদের সম্পর্কে জ্ঞান</a:t>
            </a:r>
            <a:endParaRPr lang="en-SG" sz="2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ন্যায়পরায়ণতা </a:t>
            </a:r>
            <a:endParaRPr lang="en-SG" sz="2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পরিশ্রম ও কষ্টসহিষ্ণু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 নৈপুণ্য</a:t>
            </a:r>
            <a:endParaRPr lang="en-SG" sz="2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উৎসাহদানের ক্ষমতা</a:t>
            </a:r>
            <a:endParaRPr lang="en-SG" sz="2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IN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দূরদৃষ্টি বা প্রজ্ঞা</a:t>
            </a:r>
            <a:endParaRPr lang="en-SG" sz="2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60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32105" cy="219932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জনশক্তিকে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সঠিক উত্তরটি বলো –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n-IN" sz="2800" dirty="0" smtClean="0">
                <a:solidFill>
                  <a:srgbClr val="0070C0"/>
                </a:solidFill>
              </a:rPr>
              <a:t> স্বার্থ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n-IN" sz="2800" dirty="0" smtClean="0">
                <a:solidFill>
                  <a:srgbClr val="0070C0"/>
                </a:solidFill>
              </a:rPr>
              <a:t> লক্ষ্য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n-IN" sz="2800" dirty="0" smtClean="0">
                <a:solidFill>
                  <a:srgbClr val="0070C0"/>
                </a:solidFill>
              </a:rPr>
              <a:t> দল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57939" y="1952786"/>
            <a:ext cx="154983" cy="1549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792823" y="2983424"/>
            <a:ext cx="1604074" cy="891152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সঠিক উওরঃ</a:t>
            </a:r>
          </a:p>
          <a:p>
            <a:pPr algn="ctr"/>
            <a:r>
              <a:rPr lang="bn-IN" dirty="0" smtClean="0"/>
              <a:t> </a:t>
            </a:r>
            <a:r>
              <a:rPr lang="bn-IN" sz="3200" dirty="0" smtClean="0">
                <a:solidFill>
                  <a:srgbClr val="00B050"/>
                </a:solidFill>
              </a:rPr>
              <a:t>লক্ষ্য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1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u="sng" dirty="0" smtClean="0">
                <a:solidFill>
                  <a:schemeClr val="accent2"/>
                </a:solidFill>
              </a:rPr>
              <a:t>বাড়ির কাজ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270502"/>
            <a:ext cx="7543801" cy="359859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bn-IN" sz="2600" dirty="0">
                <a:latin typeface="NikoshBAN" panose="02000000000000000000" pitchFamily="2" charset="0"/>
                <a:cs typeface="NikoshBAN" panose="02000000000000000000" pitchFamily="2" charset="0"/>
              </a:rPr>
              <a:t>আদর্শ নেতার গুনাবলী </a:t>
            </a:r>
            <a:r>
              <a:rPr lang="bn-IN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</a:p>
          <a:p>
            <a:pPr marL="0" indent="0">
              <a:buNone/>
            </a:pPr>
            <a:endParaRPr lang="bn-IN" sz="2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8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5339" y="2505670"/>
            <a:ext cx="391332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2"/>
                </a:solidFill>
              </a:rPr>
              <a:t>ধন্যবাদ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1978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952</TotalTime>
  <Words>132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PowerPoint Presentation</vt:lpstr>
      <vt:lpstr>PowerPoint Presentation</vt:lpstr>
      <vt:lpstr>শিখণফল</vt:lpstr>
      <vt:lpstr>নেতৃত্বের ধারণা</vt:lpstr>
      <vt:lpstr>আদর্শ নেতার গুনাবলী</vt:lpstr>
      <vt:lpstr>মূল্যায়ন</vt:lpstr>
      <vt:lpstr>বাড়ির কাজ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163</cp:revision>
  <dcterms:created xsi:type="dcterms:W3CDTF">2020-04-06T03:31:43Z</dcterms:created>
  <dcterms:modified xsi:type="dcterms:W3CDTF">2020-06-13T09:17:49Z</dcterms:modified>
</cp:coreProperties>
</file>