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1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F187E-F45C-4E4A-A8A2-215AB982B75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0C2D9-078D-45C6-AA3F-C5ACA508F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06" y="316660"/>
            <a:ext cx="5018709" cy="61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2300" y="149353"/>
            <a:ext cx="3505199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4560" y="1265245"/>
            <a:ext cx="1463040" cy="16000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127979"/>
            <a:ext cx="1463040" cy="173736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758411" y="3111919"/>
            <a:ext cx="4752975" cy="2401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আন্ধারীঝাড়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 animBg="1"/>
      <p:bldP spid="9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/>
          <p:nvPr/>
        </p:nvSpPr>
        <p:spPr>
          <a:xfrm>
            <a:off x="4098068" y="195072"/>
            <a:ext cx="5181600" cy="762000"/>
          </a:xfrm>
          <a:prstGeom prst="roundRect">
            <a:avLst/>
          </a:prstGeom>
          <a:noFill/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5748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অবতরণ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4"/>
          <p:cNvSpPr/>
          <p:nvPr/>
        </p:nvSpPr>
        <p:spPr>
          <a:xfrm>
            <a:off x="1901731" y="5791200"/>
            <a:ext cx="8991600" cy="75905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5748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বছরে, মুহাম্মদ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(সাঃ) এর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Md. Yunus Azad\Desktop\Mobile pic\IMG_4474054339579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016" r="4325" b="6148"/>
          <a:stretch/>
        </p:blipFill>
        <p:spPr bwMode="auto">
          <a:xfrm>
            <a:off x="1583467" y="1066799"/>
            <a:ext cx="9628129" cy="472440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14" y="5571744"/>
            <a:ext cx="9906000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 (সাঃ) ছিলেন সর্বশেষ ও সর্বশ্রেষ্ঠ নবী।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 Yunus Azad\Desktop\Mobile pic\IMG_255873010998094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3"/>
          <a:stretch/>
        </p:blipFill>
        <p:spPr bwMode="auto">
          <a:xfrm>
            <a:off x="1528604" y="1524000"/>
            <a:ext cx="9952220" cy="404774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95604" y="0"/>
            <a:ext cx="5181600" cy="762000"/>
          </a:xfrm>
          <a:prstGeom prst="roundRect">
            <a:avLst/>
          </a:prstGeom>
          <a:noFill/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5748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অবতরণ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098" y="5049230"/>
            <a:ext cx="10402888" cy="158321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হেরা গুহায় ধ্যানমগ্ন থাকতেন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এখানেই সর্বপ্রথম কুরআনের বাণী নাযিল হয়। তখন তাঁর বয়স ছিল ৪০ বছর।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 Yunus Azad\Desktop\Mobile pic\Areeef_1352490776_7-Hera_Gu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 bwMode="auto">
          <a:xfrm>
            <a:off x="1438656" y="1127760"/>
            <a:ext cx="9570848" cy="404164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4"/>
          <p:cNvSpPr/>
          <p:nvPr/>
        </p:nvSpPr>
        <p:spPr>
          <a:xfrm>
            <a:off x="3208052" y="365760"/>
            <a:ext cx="5181600" cy="762000"/>
          </a:xfrm>
          <a:prstGeom prst="roundRect">
            <a:avLst/>
          </a:prstGeom>
          <a:noFill/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5748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অবতরণ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2"/>
          <a:stretch/>
        </p:blipFill>
        <p:spPr bwMode="auto">
          <a:xfrm>
            <a:off x="1154739" y="1200728"/>
            <a:ext cx="9920645" cy="454170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320" y="5742432"/>
            <a:ext cx="10210800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সুদীর্ঘ ২৩ বছরে আল কুরআন সম্পূর্ণ অবতীর্ণ হয়।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4"/>
          <p:cNvSpPr/>
          <p:nvPr/>
        </p:nvSpPr>
        <p:spPr>
          <a:xfrm>
            <a:off x="2915444" y="286642"/>
            <a:ext cx="5181600" cy="762000"/>
          </a:xfrm>
          <a:prstGeom prst="roundRect">
            <a:avLst/>
          </a:prstGeom>
          <a:noFill/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5748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অবতরণ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57742" y="1121664"/>
            <a:ext cx="5354746" cy="11430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215304" y="2995168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অবতরণের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044" y="0"/>
            <a:ext cx="6781800" cy="101445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কুরআন সংরক্ষণের দায়িত্ব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/>
        </p:blipFill>
        <p:spPr>
          <a:xfrm>
            <a:off x="1385055" y="1828800"/>
            <a:ext cx="7696200" cy="35814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6044" y="990914"/>
            <a:ext cx="10274222" cy="91408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বিষয়ে আল্লাহপাক বলেন-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5592901"/>
            <a:ext cx="10058400" cy="1265099"/>
          </a:xfrm>
          <a:prstGeom prst="rect">
            <a:avLst/>
          </a:prstGeom>
          <a:blipFill>
            <a:blip r:embed="rId5">
              <a:biLevel thresh="50000"/>
            </a:blip>
            <a:tile tx="0" ty="0" sx="100000" sy="100000" flip="none" algn="tl"/>
          </a:blipFill>
          <a:ln w="762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30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10058" y="654558"/>
            <a:ext cx="4934546" cy="58317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ওহি লেখক সাহাবি ছিলেন- </a:t>
            </a:r>
          </a:p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হযরত যায়েদ ইবনে সাবিত (রাঃ)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Md. Yunus Azad\Desktop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r="50000" b="11105"/>
          <a:stretch/>
        </p:blipFill>
        <p:spPr bwMode="auto">
          <a:xfrm>
            <a:off x="897501" y="834507"/>
            <a:ext cx="5031685" cy="583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044" y="0"/>
            <a:ext cx="6781800" cy="101445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কুরআন সংরক্ষণ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660" y="-1216989"/>
            <a:ext cx="5413762" cy="1014456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কুরআন সংরক্ষণ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60" y="611682"/>
            <a:ext cx="7786084" cy="369430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4460" y="4940217"/>
            <a:ext cx="4744645" cy="191778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ছোট পাথরে লিখে।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684462" y="0"/>
            <a:ext cx="5354746" cy="15443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20104" y="2595880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 সংকলন সম্পর্কে আলোচনা করে একটি সারসংক্ষেপ লিখ।</a:t>
            </a:r>
            <a:endParaRPr lang="en-US" sz="6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351052" y="111252"/>
            <a:ext cx="4267200" cy="163830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843" y="2186432"/>
            <a:ext cx="9102527" cy="3426218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কার বাণী?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ধর্মগ্রন্থের নাম কী?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সর্বকালের মানুষের জন্য হেদায়াতের উৎস কোনটি?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কোন মাসে নাযিল হয়?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কাতিবে ওহি কাকে বলে? তাঁদের সংখ্যা কত?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Picture\Capturet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/>
          <a:stretch/>
        </p:blipFill>
        <p:spPr bwMode="auto">
          <a:xfrm>
            <a:off x="775665" y="1153299"/>
            <a:ext cx="10134600" cy="4869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528265" y="227907"/>
            <a:ext cx="6629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ভালোভাবে লক্ষ কর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93852" y="206403"/>
            <a:ext cx="4681300" cy="115910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5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spc="55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50652" y="2432304"/>
            <a:ext cx="9852283" cy="335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কুরআন নাযিল হয় তখন আজকের ন্যায় কাগজ বা কম্পিউটার ছিল না। এমতাবস্থায় কুরআন সংরক্ষণে নবী করিম (সাঃ) যেসব পদক্ষেপ গ্রহণ করেন তা ব্যাখ্যা কর।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844" y="1517904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689" y="2523859"/>
            <a:ext cx="10403031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20458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40124232271938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2845" r="1334" b="2645"/>
          <a:stretch/>
        </p:blipFill>
        <p:spPr bwMode="auto">
          <a:xfrm>
            <a:off x="848242" y="1519881"/>
            <a:ext cx="10074380" cy="4673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180813" y="296562"/>
            <a:ext cx="4191000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267" y="1520418"/>
            <a:ext cx="9194074" cy="3857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অবতরণের প্রেক্ষাপট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 দায়িত্ব ও ইতিহাস বর্ণনা করতে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3763" y="187081"/>
            <a:ext cx="3901083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500" y="124968"/>
            <a:ext cx="7010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384" y="5922006"/>
            <a:ext cx="1040942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মুহাম্মদ (সাঃ) এর উপর সুদীর্ঘ ২৩ বছরে এটি নাযিল করেন।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Md. Yunus Azad\Desktop\Mobile pic\10609656_368489846635098_89725913979903775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00" y="975360"/>
            <a:ext cx="8915400" cy="479145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446" y="338994"/>
            <a:ext cx="7010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বৈশিষ্ট্য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 Yunus Azad\Desktop\Mobile pic\88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8422"/>
          <a:stretch/>
        </p:blipFill>
        <p:spPr bwMode="auto">
          <a:xfrm>
            <a:off x="1394816" y="1228539"/>
            <a:ext cx="8809220" cy="338022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962" y="5367946"/>
            <a:ext cx="8809220" cy="84717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সর্বকালের সকল মানুষের হেদায়াতের উৎস।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91" y="5754624"/>
            <a:ext cx="8305800" cy="84717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 চিরশান্তির জান্নাত লাভ করবে।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1" y="1310463"/>
            <a:ext cx="10210800" cy="444416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10591" y="0"/>
            <a:ext cx="7010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বৈশিষ্ট্য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602" y="5784706"/>
            <a:ext cx="8305800" cy="84717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 চিরশান্তির জান্নাত লাভ করবে।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8" y="1023559"/>
            <a:ext cx="10210800" cy="458476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16028" y="0"/>
            <a:ext cx="7010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বৈশিষ্ট্য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792039" y="432816"/>
            <a:ext cx="5354746" cy="12192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617640" y="2800096"/>
            <a:ext cx="9683465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এর 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বৈশিষ্ট্য লেখ।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279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ONLINE SENTER</dc:creator>
  <cp:lastModifiedBy>MIM ONLINE SENTER</cp:lastModifiedBy>
  <cp:revision>9</cp:revision>
  <dcterms:created xsi:type="dcterms:W3CDTF">2020-12-21T21:05:27Z</dcterms:created>
  <dcterms:modified xsi:type="dcterms:W3CDTF">2020-12-22T01:24:37Z</dcterms:modified>
</cp:coreProperties>
</file>