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7" r:id="rId4"/>
    <p:sldId id="258" r:id="rId5"/>
    <p:sldId id="276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578F6C-A225-4CC9-A4A5-BBB11915E1D6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FFFC69-7E71-4A31-802A-2459C1CE61C2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72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8F6C-A225-4CC9-A4A5-BBB11915E1D6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FC69-7E71-4A31-802A-2459C1CE6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80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8F6C-A225-4CC9-A4A5-BBB11915E1D6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FC69-7E71-4A31-802A-2459C1CE6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23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8F6C-A225-4CC9-A4A5-BBB11915E1D6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FC69-7E71-4A31-802A-2459C1CE6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35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8F6C-A225-4CC9-A4A5-BBB11915E1D6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FC69-7E71-4A31-802A-2459C1CE61C2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58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8F6C-A225-4CC9-A4A5-BBB11915E1D6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FC69-7E71-4A31-802A-2459C1CE6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52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8F6C-A225-4CC9-A4A5-BBB11915E1D6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FC69-7E71-4A31-802A-2459C1CE6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3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8F6C-A225-4CC9-A4A5-BBB11915E1D6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FC69-7E71-4A31-802A-2459C1CE6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47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8F6C-A225-4CC9-A4A5-BBB11915E1D6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FC69-7E71-4A31-802A-2459C1CE6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75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8F6C-A225-4CC9-A4A5-BBB11915E1D6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FC69-7E71-4A31-802A-2459C1CE6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75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8F6C-A225-4CC9-A4A5-BBB11915E1D6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FC69-7E71-4A31-802A-2459C1CE6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88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5578F6C-A225-4CC9-A4A5-BBB11915E1D6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1FFFC69-7E71-4A31-802A-2459C1CE6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46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948C3C-47FB-438E-A8BB-BA09F8497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95" y="331304"/>
            <a:ext cx="7328453" cy="61092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0E55D2-F293-4565-A412-D1D6CB54A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748" y="238538"/>
            <a:ext cx="4306956" cy="63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3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5E610C8A-8BEF-49D4-9C2B-81F9BCD082C5}"/>
              </a:ext>
            </a:extLst>
          </p:cNvPr>
          <p:cNvSpPr/>
          <p:nvPr/>
        </p:nvSpPr>
        <p:spPr>
          <a:xfrm>
            <a:off x="5217104" y="3456814"/>
            <a:ext cx="978408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37">
            <a:extLst>
              <a:ext uri="{FF2B5EF4-FFF2-40B4-BE49-F238E27FC236}">
                <a16:creationId xmlns:a16="http://schemas.microsoft.com/office/drawing/2014/main" id="{58015787-5B61-44EF-9180-9E8979CF8665}"/>
              </a:ext>
            </a:extLst>
          </p:cNvPr>
          <p:cNvSpPr txBox="1"/>
          <p:nvPr/>
        </p:nvSpPr>
        <p:spPr>
          <a:xfrm>
            <a:off x="2328313" y="475229"/>
            <a:ext cx="753537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Trace in the air.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D4853316-FD77-474A-BBA6-2AA71B69F157}"/>
              </a:ext>
            </a:extLst>
          </p:cNvPr>
          <p:cNvSpPr txBox="1"/>
          <p:nvPr/>
        </p:nvSpPr>
        <p:spPr>
          <a:xfrm>
            <a:off x="1797627" y="890610"/>
            <a:ext cx="3725374" cy="53860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h="908050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A7EA756A-1A27-4401-BDC7-78D7362786FE}"/>
              </a:ext>
            </a:extLst>
          </p:cNvPr>
          <p:cNvSpPr txBox="1"/>
          <p:nvPr/>
        </p:nvSpPr>
        <p:spPr>
          <a:xfrm>
            <a:off x="7041572" y="897537"/>
            <a:ext cx="3581400" cy="53860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84150" h="154305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400" b="1" dirty="0">
                <a:ln w="28575">
                  <a:solidFill>
                    <a:schemeClr val="tx1"/>
                  </a:solidFill>
                  <a:prstDash val="dash"/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436C1101-2597-49F7-999E-8469A27C678B}"/>
              </a:ext>
            </a:extLst>
          </p:cNvPr>
          <p:cNvSpPr/>
          <p:nvPr/>
        </p:nvSpPr>
        <p:spPr>
          <a:xfrm flipV="1">
            <a:off x="291548" y="285636"/>
            <a:ext cx="1638298" cy="1516660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383BFDEA-A15F-41FE-9B82-82BC797108D7}"/>
              </a:ext>
            </a:extLst>
          </p:cNvPr>
          <p:cNvSpPr/>
          <p:nvPr/>
        </p:nvSpPr>
        <p:spPr>
          <a:xfrm flipH="1" flipV="1">
            <a:off x="10319305" y="335768"/>
            <a:ext cx="1537252" cy="1470993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2FE6EEF7-E432-4B0E-A6FA-9EB09AB68BBF}"/>
              </a:ext>
            </a:extLst>
          </p:cNvPr>
          <p:cNvSpPr/>
          <p:nvPr/>
        </p:nvSpPr>
        <p:spPr>
          <a:xfrm>
            <a:off x="291548" y="5140404"/>
            <a:ext cx="1921565" cy="1353161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C97A014B-5F34-4A44-B198-8382071CF0CD}"/>
              </a:ext>
            </a:extLst>
          </p:cNvPr>
          <p:cNvSpPr/>
          <p:nvPr/>
        </p:nvSpPr>
        <p:spPr>
          <a:xfrm flipH="1">
            <a:off x="10426858" y="5169070"/>
            <a:ext cx="1414901" cy="1353161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249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F3675AE7-91ED-429C-AA03-968FFD39FDA5}"/>
              </a:ext>
            </a:extLst>
          </p:cNvPr>
          <p:cNvSpPr txBox="1"/>
          <p:nvPr/>
        </p:nvSpPr>
        <p:spPr>
          <a:xfrm>
            <a:off x="2317140" y="335249"/>
            <a:ext cx="755771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Trace in the air.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CE631E5-2683-4878-94C5-D72C8D952842}"/>
              </a:ext>
            </a:extLst>
          </p:cNvPr>
          <p:cNvSpPr/>
          <p:nvPr/>
        </p:nvSpPr>
        <p:spPr>
          <a:xfrm>
            <a:off x="5862447" y="3649781"/>
            <a:ext cx="978408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9BAB3B7F-03F3-425B-BDC5-267AD91984C3}"/>
              </a:ext>
            </a:extLst>
          </p:cNvPr>
          <p:cNvSpPr txBox="1"/>
          <p:nvPr/>
        </p:nvSpPr>
        <p:spPr>
          <a:xfrm>
            <a:off x="2634293" y="707302"/>
            <a:ext cx="3901414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z="-1054100"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0D06F920-E41B-46EA-88ED-F5D1352E5A06}"/>
              </a:ext>
            </a:extLst>
          </p:cNvPr>
          <p:cNvSpPr txBox="1"/>
          <p:nvPr/>
        </p:nvSpPr>
        <p:spPr>
          <a:xfrm>
            <a:off x="7401700" y="956736"/>
            <a:ext cx="3438867" cy="538609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400" b="1" dirty="0">
                <a:ln w="2222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3729342-D94B-4E51-8ED0-A813EFB0CF6C}"/>
              </a:ext>
            </a:extLst>
          </p:cNvPr>
          <p:cNvSpPr/>
          <p:nvPr/>
        </p:nvSpPr>
        <p:spPr>
          <a:xfrm flipV="1">
            <a:off x="291548" y="285636"/>
            <a:ext cx="1638298" cy="1516660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1F3A6F67-C6C2-495B-BE1C-15E92755FF0A}"/>
              </a:ext>
            </a:extLst>
          </p:cNvPr>
          <p:cNvSpPr/>
          <p:nvPr/>
        </p:nvSpPr>
        <p:spPr>
          <a:xfrm flipH="1" flipV="1">
            <a:off x="10319305" y="335768"/>
            <a:ext cx="1537252" cy="1470993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88DF5B5B-7E3C-4190-B924-343D8469C9B2}"/>
              </a:ext>
            </a:extLst>
          </p:cNvPr>
          <p:cNvSpPr/>
          <p:nvPr/>
        </p:nvSpPr>
        <p:spPr>
          <a:xfrm>
            <a:off x="291548" y="5140404"/>
            <a:ext cx="1921565" cy="1353161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9147960-40A6-4853-B254-57642C53AD94}"/>
              </a:ext>
            </a:extLst>
          </p:cNvPr>
          <p:cNvSpPr/>
          <p:nvPr/>
        </p:nvSpPr>
        <p:spPr>
          <a:xfrm flipH="1">
            <a:off x="10426858" y="5169070"/>
            <a:ext cx="1414901" cy="1353161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65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0">
            <a:extLst>
              <a:ext uri="{FF2B5EF4-FFF2-40B4-BE49-F238E27FC236}">
                <a16:creationId xmlns:a16="http://schemas.microsoft.com/office/drawing/2014/main" id="{A861FCDC-9241-49C1-AC5A-E366F9FF22E5}"/>
              </a:ext>
            </a:extLst>
          </p:cNvPr>
          <p:cNvSpPr txBox="1"/>
          <p:nvPr/>
        </p:nvSpPr>
        <p:spPr>
          <a:xfrm>
            <a:off x="3179068" y="268695"/>
            <a:ext cx="462819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786103-D63C-4812-AC57-AC6E70A71E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643" y="1683257"/>
            <a:ext cx="3932710" cy="456149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C1EEFF-8ACB-4074-8E8F-EFF3EB73D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641" y="1676329"/>
            <a:ext cx="4505717" cy="4568417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un 4">
            <a:extLst>
              <a:ext uri="{FF2B5EF4-FFF2-40B4-BE49-F238E27FC236}">
                <a16:creationId xmlns:a16="http://schemas.microsoft.com/office/drawing/2014/main" id="{7C7864EB-CB4E-4FB8-9705-D5B9543E2497}"/>
              </a:ext>
            </a:extLst>
          </p:cNvPr>
          <p:cNvSpPr/>
          <p:nvPr/>
        </p:nvSpPr>
        <p:spPr>
          <a:xfrm>
            <a:off x="423139" y="275623"/>
            <a:ext cx="1510748" cy="1407634"/>
          </a:xfrm>
          <a:prstGeom prst="sun">
            <a:avLst>
              <a:gd name="adj" fmla="val 3640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470D7AE3-27E6-4EF7-BBAD-D90F1A142447}"/>
              </a:ext>
            </a:extLst>
          </p:cNvPr>
          <p:cNvSpPr/>
          <p:nvPr/>
        </p:nvSpPr>
        <p:spPr>
          <a:xfrm>
            <a:off x="10157791" y="268695"/>
            <a:ext cx="1510748" cy="1407634"/>
          </a:xfrm>
          <a:prstGeom prst="sun">
            <a:avLst>
              <a:gd name="adj" fmla="val 3640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793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69340C-813E-4DC3-99FF-24E46259C045}"/>
              </a:ext>
            </a:extLst>
          </p:cNvPr>
          <p:cNvSpPr/>
          <p:nvPr/>
        </p:nvSpPr>
        <p:spPr>
          <a:xfrm>
            <a:off x="431442" y="492026"/>
            <a:ext cx="6397905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b="1" kern="0" dirty="0">
                <a:ln/>
                <a:solidFill>
                  <a:srgbClr val="CC0066"/>
                </a:solidFill>
                <a:effectLst/>
                <a:latin typeface="Times New Roman" pitchFamily="18" charset="0"/>
                <a:cs typeface="Times New Roman" pitchFamily="18" charset="0"/>
              </a:rPr>
              <a:t>Loud</a:t>
            </a:r>
            <a:r>
              <a:rPr lang="en-US" sz="4000" b="1" kern="0" dirty="0">
                <a:ln/>
                <a:solidFill>
                  <a:srgbClr val="CC0066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reading by the teacher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5DEAEC-8C0B-4A13-84DC-B9BD5FC17F48}"/>
              </a:ext>
            </a:extLst>
          </p:cNvPr>
          <p:cNvGrpSpPr/>
          <p:nvPr/>
        </p:nvGrpSpPr>
        <p:grpSpPr>
          <a:xfrm>
            <a:off x="1219760" y="1589046"/>
            <a:ext cx="9712097" cy="4760908"/>
            <a:chOff x="1133834" y="1722718"/>
            <a:chExt cx="9712097" cy="476090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31F6A2D-BAA2-4AAD-9831-C17947DE3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3834" y="1736035"/>
              <a:ext cx="9706444" cy="482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A833812-6537-4202-A957-4BAD1C0C7E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1452" y="6406575"/>
              <a:ext cx="9684479" cy="770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3B008F8-E34A-4868-A14F-5B409FC9E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1452" y="4120274"/>
              <a:ext cx="9641896" cy="1176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F91DDB-AF98-4A3A-9ACC-04FF82716117}"/>
                </a:ext>
              </a:extLst>
            </p:cNvPr>
            <p:cNvCxnSpPr>
              <a:cxnSpLocks/>
            </p:cNvCxnSpPr>
            <p:nvPr/>
          </p:nvCxnSpPr>
          <p:spPr>
            <a:xfrm>
              <a:off x="4097709" y="1758153"/>
              <a:ext cx="50889" cy="4686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6E75EEA-242D-49F2-9F57-0010B8900F35}"/>
                </a:ext>
              </a:extLst>
            </p:cNvPr>
            <p:cNvCxnSpPr>
              <a:cxnSpLocks/>
            </p:cNvCxnSpPr>
            <p:nvPr/>
          </p:nvCxnSpPr>
          <p:spPr>
            <a:xfrm>
              <a:off x="7816201" y="1722718"/>
              <a:ext cx="38964" cy="4697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2ADE618-4220-4D4D-893E-0A548495C924}"/>
                </a:ext>
              </a:extLst>
            </p:cNvPr>
            <p:cNvCxnSpPr>
              <a:cxnSpLocks/>
            </p:cNvCxnSpPr>
            <p:nvPr/>
          </p:nvCxnSpPr>
          <p:spPr>
            <a:xfrm>
              <a:off x="1161452" y="1761793"/>
              <a:ext cx="0" cy="47218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6A4196F-2AF2-4523-B515-4594815D5D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24640" y="1736035"/>
              <a:ext cx="15638" cy="4670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63">
            <a:extLst>
              <a:ext uri="{FF2B5EF4-FFF2-40B4-BE49-F238E27FC236}">
                <a16:creationId xmlns:a16="http://schemas.microsoft.com/office/drawing/2014/main" id="{64899F24-6377-444B-AA34-72B368C6CDA3}"/>
              </a:ext>
            </a:extLst>
          </p:cNvPr>
          <p:cNvSpPr txBox="1"/>
          <p:nvPr/>
        </p:nvSpPr>
        <p:spPr>
          <a:xfrm>
            <a:off x="8217170" y="2050324"/>
            <a:ext cx="1975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og</a:t>
            </a:r>
          </a:p>
        </p:txBody>
      </p:sp>
      <p:sp>
        <p:nvSpPr>
          <p:cNvPr id="5" name="TextBox 64">
            <a:extLst>
              <a:ext uri="{FF2B5EF4-FFF2-40B4-BE49-F238E27FC236}">
                <a16:creationId xmlns:a16="http://schemas.microsoft.com/office/drawing/2014/main" id="{BAE6ECC0-7BC7-492A-A71C-4812732AEA88}"/>
              </a:ext>
            </a:extLst>
          </p:cNvPr>
          <p:cNvSpPr txBox="1"/>
          <p:nvPr/>
        </p:nvSpPr>
        <p:spPr>
          <a:xfrm>
            <a:off x="8164625" y="4284191"/>
            <a:ext cx="2553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oor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1F7620-A7D3-4225-A9CB-79CC225EA883}"/>
              </a:ext>
            </a:extLst>
          </p:cNvPr>
          <p:cNvSpPr/>
          <p:nvPr/>
        </p:nvSpPr>
        <p:spPr>
          <a:xfrm>
            <a:off x="1737913" y="1868468"/>
            <a:ext cx="1462260" cy="221599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b="1" dirty="0">
                <a:ln w="11430"/>
                <a:solidFill>
                  <a:srgbClr val="4C0C2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dirty="0">
              <a:solidFill>
                <a:srgbClr val="4C0C29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E3CEB9-4D91-4FE1-B396-98EE43A45366}"/>
              </a:ext>
            </a:extLst>
          </p:cNvPr>
          <p:cNvSpPr/>
          <p:nvPr/>
        </p:nvSpPr>
        <p:spPr>
          <a:xfrm>
            <a:off x="1691876" y="4038521"/>
            <a:ext cx="1168910" cy="221599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b="1" dirty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dirty="0">
              <a:solidFill>
                <a:srgbClr val="CC006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A0E3FC-96B9-4E8B-8213-AC03C6DB1F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867" y="3880652"/>
            <a:ext cx="1636427" cy="2695709"/>
          </a:xfrm>
          <a:prstGeom prst="rect">
            <a:avLst/>
          </a:prstGeom>
        </p:spPr>
      </p:pic>
      <p:pic>
        <p:nvPicPr>
          <p:cNvPr id="10" name="Picture 9" descr="Image result for dog png">
            <a:extLst>
              <a:ext uri="{FF2B5EF4-FFF2-40B4-BE49-F238E27FC236}">
                <a16:creationId xmlns:a16="http://schemas.microsoft.com/office/drawing/2014/main" id="{472D5385-846A-4E7F-B382-2F0EFF93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034" y="1710588"/>
            <a:ext cx="3822584" cy="221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6AE4F0A-D3E4-41C1-80C8-7087E7DD9D8E}"/>
              </a:ext>
            </a:extLst>
          </p:cNvPr>
          <p:cNvGrpSpPr/>
          <p:nvPr/>
        </p:nvGrpSpPr>
        <p:grpSpPr>
          <a:xfrm>
            <a:off x="7902127" y="281640"/>
            <a:ext cx="2090805" cy="1127510"/>
            <a:chOff x="7902127" y="281640"/>
            <a:chExt cx="2090805" cy="1127510"/>
          </a:xfrm>
        </p:grpSpPr>
        <p:sp>
          <p:nvSpPr>
            <p:cNvPr id="18" name="Flowchart: Punched Tape 17">
              <a:extLst>
                <a:ext uri="{FF2B5EF4-FFF2-40B4-BE49-F238E27FC236}">
                  <a16:creationId xmlns:a16="http://schemas.microsoft.com/office/drawing/2014/main" id="{37D10B92-B7F9-4653-91B6-4A40D01EEE01}"/>
                </a:ext>
              </a:extLst>
            </p:cNvPr>
            <p:cNvSpPr/>
            <p:nvPr/>
          </p:nvSpPr>
          <p:spPr>
            <a:xfrm>
              <a:off x="7902127" y="281640"/>
              <a:ext cx="2090805" cy="1127510"/>
            </a:xfrm>
            <a:prstGeom prst="flowChartPunchedTape">
              <a:avLst/>
            </a:prstGeom>
            <a:solidFill>
              <a:srgbClr val="D3F7D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65">
              <a:extLst>
                <a:ext uri="{FF2B5EF4-FFF2-40B4-BE49-F238E27FC236}">
                  <a16:creationId xmlns:a16="http://schemas.microsoft.com/office/drawing/2014/main" id="{E5323DF9-7814-4436-8857-3AD5E7800A7A}"/>
                </a:ext>
              </a:extLst>
            </p:cNvPr>
            <p:cNvSpPr txBox="1"/>
            <p:nvPr/>
          </p:nvSpPr>
          <p:spPr>
            <a:xfrm>
              <a:off x="8376196" y="553007"/>
              <a:ext cx="1354647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WCW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861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F7C87E1A-228A-437A-9037-F44EACCA91CA}"/>
              </a:ext>
            </a:extLst>
          </p:cNvPr>
          <p:cNvSpPr txBox="1"/>
          <p:nvPr/>
        </p:nvSpPr>
        <p:spPr>
          <a:xfrm>
            <a:off x="8524913" y="2041177"/>
            <a:ext cx="312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door</a:t>
            </a: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A88CD853-77B2-4C32-A420-813440A635BF}"/>
              </a:ext>
            </a:extLst>
          </p:cNvPr>
          <p:cNvSpPr txBox="1"/>
          <p:nvPr/>
        </p:nvSpPr>
        <p:spPr>
          <a:xfrm>
            <a:off x="1282942" y="3954721"/>
            <a:ext cx="8382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b="1" dirty="0">
                <a:ln w="11430"/>
                <a:solidFill>
                  <a:srgbClr val="32081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id="{F9E20906-3B4D-4D64-8D5B-2E172976B16F}"/>
              </a:ext>
            </a:extLst>
          </p:cNvPr>
          <p:cNvSpPr txBox="1"/>
          <p:nvPr/>
        </p:nvSpPr>
        <p:spPr>
          <a:xfrm>
            <a:off x="397566" y="394274"/>
            <a:ext cx="8322366" cy="707886"/>
          </a:xfrm>
          <a:prstGeom prst="rect">
            <a:avLst/>
          </a:prstGeom>
          <a:solidFill>
            <a:srgbClr val="D3F7D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Match the pictures with the letters: 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5E3ACF44-5469-49E9-AFFA-EFE87166A847}"/>
              </a:ext>
            </a:extLst>
          </p:cNvPr>
          <p:cNvSpPr txBox="1"/>
          <p:nvPr/>
        </p:nvSpPr>
        <p:spPr>
          <a:xfrm>
            <a:off x="1282942" y="1938335"/>
            <a:ext cx="838200" cy="2215991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sp3d>
            <a:bevelT w="749300" h="1098550"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8B1156-1AF5-49AF-8058-70BF41F2B9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159" y="1180586"/>
            <a:ext cx="1636427" cy="2695709"/>
          </a:xfrm>
          <a:prstGeom prst="rect">
            <a:avLst/>
          </a:prstGeom>
        </p:spPr>
      </p:pic>
      <p:sp>
        <p:nvSpPr>
          <p:cNvPr id="10" name="TextBox 63">
            <a:extLst>
              <a:ext uri="{FF2B5EF4-FFF2-40B4-BE49-F238E27FC236}">
                <a16:creationId xmlns:a16="http://schemas.microsoft.com/office/drawing/2014/main" id="{934987AA-C96C-40F3-B84A-9D387A710462}"/>
              </a:ext>
            </a:extLst>
          </p:cNvPr>
          <p:cNvSpPr txBox="1"/>
          <p:nvPr/>
        </p:nvSpPr>
        <p:spPr>
          <a:xfrm>
            <a:off x="8824593" y="4544224"/>
            <a:ext cx="1975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Dog</a:t>
            </a:r>
          </a:p>
        </p:txBody>
      </p:sp>
      <p:pic>
        <p:nvPicPr>
          <p:cNvPr id="11" name="Picture 10" descr="Image result for dog png">
            <a:extLst>
              <a:ext uri="{FF2B5EF4-FFF2-40B4-BE49-F238E27FC236}">
                <a16:creationId xmlns:a16="http://schemas.microsoft.com/office/drawing/2014/main" id="{91D3F891-3665-4ECE-AEC8-9AD1DED96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0080" y="3996415"/>
            <a:ext cx="3822584" cy="221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21C263A-4922-4B2F-BB2A-6F3AAFF224F1}"/>
              </a:ext>
            </a:extLst>
          </p:cNvPr>
          <p:cNvGrpSpPr/>
          <p:nvPr/>
        </p:nvGrpSpPr>
        <p:grpSpPr>
          <a:xfrm>
            <a:off x="8997766" y="394274"/>
            <a:ext cx="2650434" cy="1190118"/>
            <a:chOff x="9144000" y="748217"/>
            <a:chExt cx="2650434" cy="1190118"/>
          </a:xfrm>
        </p:grpSpPr>
        <p:sp>
          <p:nvSpPr>
            <p:cNvPr id="12" name="Callout: Down Arrow 11">
              <a:extLst>
                <a:ext uri="{FF2B5EF4-FFF2-40B4-BE49-F238E27FC236}">
                  <a16:creationId xmlns:a16="http://schemas.microsoft.com/office/drawing/2014/main" id="{1BD1556A-8365-41CF-B1F8-8E680E7E7D41}"/>
                </a:ext>
              </a:extLst>
            </p:cNvPr>
            <p:cNvSpPr/>
            <p:nvPr/>
          </p:nvSpPr>
          <p:spPr>
            <a:xfrm>
              <a:off x="9144000" y="748217"/>
              <a:ext cx="2650434" cy="1190118"/>
            </a:xfrm>
            <a:prstGeom prst="downArrowCallou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2">
              <a:extLst>
                <a:ext uri="{FF2B5EF4-FFF2-40B4-BE49-F238E27FC236}">
                  <a16:creationId xmlns:a16="http://schemas.microsoft.com/office/drawing/2014/main" id="{6C3845FA-3E0C-4ED0-AD28-F5AA6EA62A1B}"/>
                </a:ext>
              </a:extLst>
            </p:cNvPr>
            <p:cNvSpPr txBox="1"/>
            <p:nvPr/>
          </p:nvSpPr>
          <p:spPr>
            <a:xfrm>
              <a:off x="9620680" y="919106"/>
              <a:ext cx="181254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Group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075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5474 0.3231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70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46368 -0.3652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77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7" grpId="0"/>
      <p:bldP spid="7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FE428E95-F5C6-4343-B824-3CADFD930ADB}"/>
              </a:ext>
            </a:extLst>
          </p:cNvPr>
          <p:cNvSpPr txBox="1"/>
          <p:nvPr/>
        </p:nvSpPr>
        <p:spPr>
          <a:xfrm>
            <a:off x="3078855" y="1902751"/>
            <a:ext cx="1225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ln w="25400">
                  <a:solidFill>
                    <a:schemeClr val="tx1"/>
                  </a:solidFill>
                  <a:prstDash val="sysDash"/>
                </a:ln>
                <a:noFill/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281C85-E29F-47F5-82A6-43EB7A4D111C}"/>
              </a:ext>
            </a:extLst>
          </p:cNvPr>
          <p:cNvCxnSpPr/>
          <p:nvPr/>
        </p:nvCxnSpPr>
        <p:spPr>
          <a:xfrm>
            <a:off x="2005254" y="2604254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F94F53-99C9-4973-A2E2-AB641E2362DE}"/>
              </a:ext>
            </a:extLst>
          </p:cNvPr>
          <p:cNvCxnSpPr/>
          <p:nvPr/>
        </p:nvCxnSpPr>
        <p:spPr>
          <a:xfrm>
            <a:off x="2007529" y="3137654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832492-2D20-4C67-BC02-057162FF3437}"/>
              </a:ext>
            </a:extLst>
          </p:cNvPr>
          <p:cNvCxnSpPr/>
          <p:nvPr/>
        </p:nvCxnSpPr>
        <p:spPr>
          <a:xfrm>
            <a:off x="2147843" y="5690891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092F3F-8BB7-4D77-BCB6-A90319A8BDED}"/>
              </a:ext>
            </a:extLst>
          </p:cNvPr>
          <p:cNvCxnSpPr/>
          <p:nvPr/>
        </p:nvCxnSpPr>
        <p:spPr>
          <a:xfrm>
            <a:off x="2147843" y="5880854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1">
            <a:extLst>
              <a:ext uri="{FF2B5EF4-FFF2-40B4-BE49-F238E27FC236}">
                <a16:creationId xmlns:a16="http://schemas.microsoft.com/office/drawing/2014/main" id="{C95A9874-5855-43C4-B3AF-58F910FF42BA}"/>
              </a:ext>
            </a:extLst>
          </p:cNvPr>
          <p:cNvSpPr txBox="1"/>
          <p:nvPr/>
        </p:nvSpPr>
        <p:spPr>
          <a:xfrm>
            <a:off x="579312" y="448701"/>
            <a:ext cx="679821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C006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and read. Trace and write.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77F7B486-200D-4D2C-ABE9-90C69EDF6A06}"/>
              </a:ext>
            </a:extLst>
          </p:cNvPr>
          <p:cNvSpPr txBox="1"/>
          <p:nvPr/>
        </p:nvSpPr>
        <p:spPr>
          <a:xfrm>
            <a:off x="1846885" y="1919317"/>
            <a:ext cx="1157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1" name="TextBox 30">
            <a:extLst>
              <a:ext uri="{FF2B5EF4-FFF2-40B4-BE49-F238E27FC236}">
                <a16:creationId xmlns:a16="http://schemas.microsoft.com/office/drawing/2014/main" id="{63B12DAB-0A01-4010-AD0C-72C2C12C9748}"/>
              </a:ext>
            </a:extLst>
          </p:cNvPr>
          <p:cNvSpPr txBox="1"/>
          <p:nvPr/>
        </p:nvSpPr>
        <p:spPr>
          <a:xfrm>
            <a:off x="4304734" y="1902751"/>
            <a:ext cx="1225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ln w="25400">
                  <a:solidFill>
                    <a:schemeClr val="tx1"/>
                  </a:solidFill>
                  <a:prstDash val="sysDash"/>
                </a:ln>
                <a:noFill/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73CEC0EC-EEB4-4391-92BE-8F97703DC4ED}"/>
              </a:ext>
            </a:extLst>
          </p:cNvPr>
          <p:cNvSpPr txBox="1"/>
          <p:nvPr/>
        </p:nvSpPr>
        <p:spPr>
          <a:xfrm>
            <a:off x="2005254" y="4296696"/>
            <a:ext cx="1229011" cy="1862048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sp3d>
            <a:bevelT w="1035050" h="1060450" prst="softRound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A33AE339-241D-406D-8440-C377ECFC39AF}"/>
              </a:ext>
            </a:extLst>
          </p:cNvPr>
          <p:cNvSpPr txBox="1"/>
          <p:nvPr/>
        </p:nvSpPr>
        <p:spPr>
          <a:xfrm>
            <a:off x="3220410" y="4211597"/>
            <a:ext cx="151601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>
                <a:ln w="19050">
                  <a:solidFill>
                    <a:schemeClr val="tx1"/>
                  </a:solidFill>
                  <a:prstDash val="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EB1637DE-CB0E-41B9-8413-583E80036520}"/>
              </a:ext>
            </a:extLst>
          </p:cNvPr>
          <p:cNvSpPr txBox="1"/>
          <p:nvPr/>
        </p:nvSpPr>
        <p:spPr>
          <a:xfrm>
            <a:off x="4433333" y="4221880"/>
            <a:ext cx="1066800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>
                <a:ln>
                  <a:solidFill>
                    <a:schemeClr val="tx1"/>
                  </a:solidFill>
                  <a:prstDash val="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BC6446-A2B8-4DC7-B05D-B2FCC2E3F984}"/>
              </a:ext>
            </a:extLst>
          </p:cNvPr>
          <p:cNvCxnSpPr/>
          <p:nvPr/>
        </p:nvCxnSpPr>
        <p:spPr>
          <a:xfrm>
            <a:off x="2019300" y="2332584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F94F53-99C9-4973-A2E2-AB641E2362DE}"/>
              </a:ext>
            </a:extLst>
          </p:cNvPr>
          <p:cNvCxnSpPr/>
          <p:nvPr/>
        </p:nvCxnSpPr>
        <p:spPr>
          <a:xfrm>
            <a:off x="2206105" y="5012837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092F3F-8BB7-4D77-BCB6-A90319A8BDED}"/>
              </a:ext>
            </a:extLst>
          </p:cNvPr>
          <p:cNvCxnSpPr/>
          <p:nvPr/>
        </p:nvCxnSpPr>
        <p:spPr>
          <a:xfrm>
            <a:off x="2159929" y="4800802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A47745E-421C-40CA-9581-DE3209465CA9}"/>
              </a:ext>
            </a:extLst>
          </p:cNvPr>
          <p:cNvCxnSpPr/>
          <p:nvPr/>
        </p:nvCxnSpPr>
        <p:spPr>
          <a:xfrm>
            <a:off x="2005254" y="3379506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croll: Horizontal 28">
            <a:extLst>
              <a:ext uri="{FF2B5EF4-FFF2-40B4-BE49-F238E27FC236}">
                <a16:creationId xmlns:a16="http://schemas.microsoft.com/office/drawing/2014/main" id="{73C6B8EA-69E3-4BB3-B46A-D3B00C1CC927}"/>
              </a:ext>
            </a:extLst>
          </p:cNvPr>
          <p:cNvSpPr/>
          <p:nvPr/>
        </p:nvSpPr>
        <p:spPr>
          <a:xfrm>
            <a:off x="8150087" y="238543"/>
            <a:ext cx="2008567" cy="117685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croll: Horizontal 29">
            <a:extLst>
              <a:ext uri="{FF2B5EF4-FFF2-40B4-BE49-F238E27FC236}">
                <a16:creationId xmlns:a16="http://schemas.microsoft.com/office/drawing/2014/main" id="{D66EC100-87CE-462A-92DF-5C38D5023420}"/>
              </a:ext>
            </a:extLst>
          </p:cNvPr>
          <p:cNvSpPr/>
          <p:nvPr/>
        </p:nvSpPr>
        <p:spPr>
          <a:xfrm>
            <a:off x="8150087" y="236883"/>
            <a:ext cx="2008567" cy="117685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22">
            <a:extLst>
              <a:ext uri="{FF2B5EF4-FFF2-40B4-BE49-F238E27FC236}">
                <a16:creationId xmlns:a16="http://schemas.microsoft.com/office/drawing/2014/main" id="{F6307DF6-2695-49E7-BA2D-0B12DA533921}"/>
              </a:ext>
            </a:extLst>
          </p:cNvPr>
          <p:cNvSpPr txBox="1"/>
          <p:nvPr/>
        </p:nvSpPr>
        <p:spPr>
          <a:xfrm>
            <a:off x="8443059" y="499707"/>
            <a:ext cx="1658772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E189DCB-3A94-4CE6-8134-44EF88D24D2E}"/>
              </a:ext>
            </a:extLst>
          </p:cNvPr>
          <p:cNvGrpSpPr/>
          <p:nvPr/>
        </p:nvGrpSpPr>
        <p:grpSpPr>
          <a:xfrm>
            <a:off x="8150087" y="238543"/>
            <a:ext cx="2008567" cy="1176852"/>
            <a:chOff x="8150087" y="238543"/>
            <a:chExt cx="2008567" cy="1176852"/>
          </a:xfrm>
        </p:grpSpPr>
        <p:sp>
          <p:nvSpPr>
            <p:cNvPr id="32" name="Scroll: Horizontal 31">
              <a:extLst>
                <a:ext uri="{FF2B5EF4-FFF2-40B4-BE49-F238E27FC236}">
                  <a16:creationId xmlns:a16="http://schemas.microsoft.com/office/drawing/2014/main" id="{2BFFC3B6-9EA2-4BF6-9666-DCA93FE2C6F0}"/>
                </a:ext>
              </a:extLst>
            </p:cNvPr>
            <p:cNvSpPr/>
            <p:nvPr/>
          </p:nvSpPr>
          <p:spPr>
            <a:xfrm>
              <a:off x="8150087" y="238543"/>
              <a:ext cx="2008567" cy="1176852"/>
            </a:xfrm>
            <a:prstGeom prst="horizont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65">
              <a:extLst>
                <a:ext uri="{FF2B5EF4-FFF2-40B4-BE49-F238E27FC236}">
                  <a16:creationId xmlns:a16="http://schemas.microsoft.com/office/drawing/2014/main" id="{709EAF96-8A7C-41F4-B221-19C9CB64EB0F}"/>
                </a:ext>
              </a:extLst>
            </p:cNvPr>
            <p:cNvSpPr txBox="1"/>
            <p:nvPr/>
          </p:nvSpPr>
          <p:spPr>
            <a:xfrm>
              <a:off x="8595121" y="598930"/>
              <a:ext cx="1354647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WCW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663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34A28F0-4236-4ECD-90FE-008BF02C73E1}"/>
              </a:ext>
            </a:extLst>
          </p:cNvPr>
          <p:cNvSpPr txBox="1"/>
          <p:nvPr/>
        </p:nvSpPr>
        <p:spPr>
          <a:xfrm>
            <a:off x="6294110" y="2303790"/>
            <a:ext cx="2521503" cy="1114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4F38B5EC-1129-4F24-AD53-ECF4710C27B8}"/>
              </a:ext>
            </a:extLst>
          </p:cNvPr>
          <p:cNvSpPr txBox="1"/>
          <p:nvPr/>
        </p:nvSpPr>
        <p:spPr>
          <a:xfrm>
            <a:off x="6294110" y="4657905"/>
            <a:ext cx="2521501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oor</a:t>
            </a: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1BAB3B07-2252-4037-89C7-1B66A162AFE1}"/>
              </a:ext>
            </a:extLst>
          </p:cNvPr>
          <p:cNvSpPr txBox="1"/>
          <p:nvPr/>
        </p:nvSpPr>
        <p:spPr>
          <a:xfrm>
            <a:off x="339483" y="312160"/>
            <a:ext cx="3816756" cy="584775"/>
          </a:xfrm>
          <a:prstGeom prst="rect">
            <a:avLst/>
          </a:prstGeom>
          <a:solidFill>
            <a:srgbClr val="D3F7D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 Write.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534E9F-77B3-409E-915A-B9DA0045C023}"/>
              </a:ext>
            </a:extLst>
          </p:cNvPr>
          <p:cNvSpPr/>
          <p:nvPr/>
        </p:nvSpPr>
        <p:spPr>
          <a:xfrm>
            <a:off x="249605" y="1478159"/>
            <a:ext cx="625677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Look  at the picture and fill in the gaps:</a:t>
            </a:r>
          </a:p>
        </p:txBody>
      </p:sp>
      <p:pic>
        <p:nvPicPr>
          <p:cNvPr id="8" name="Picture 7" descr="Image result for dog png">
            <a:extLst>
              <a:ext uri="{FF2B5EF4-FFF2-40B4-BE49-F238E27FC236}">
                <a16:creationId xmlns:a16="http://schemas.microsoft.com/office/drawing/2014/main" id="{E52975BF-8576-4B90-A275-80D93F40B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4369" y="2303790"/>
            <a:ext cx="3314926" cy="15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C73C2A5-A989-4644-ACA9-B79D062D2130}"/>
              </a:ext>
            </a:extLst>
          </p:cNvPr>
          <p:cNvGrpSpPr/>
          <p:nvPr/>
        </p:nvGrpSpPr>
        <p:grpSpPr>
          <a:xfrm>
            <a:off x="4399722" y="233534"/>
            <a:ext cx="7254013" cy="1155205"/>
            <a:chOff x="4399722" y="233534"/>
            <a:chExt cx="7254013" cy="1155205"/>
          </a:xfrm>
        </p:grpSpPr>
        <p:sp>
          <p:nvSpPr>
            <p:cNvPr id="9" name="Ribbon: Curved and Tilted Up 8">
              <a:extLst>
                <a:ext uri="{FF2B5EF4-FFF2-40B4-BE49-F238E27FC236}">
                  <a16:creationId xmlns:a16="http://schemas.microsoft.com/office/drawing/2014/main" id="{31D13118-9C27-4E2A-BCA9-20DFB2A451FD}"/>
                </a:ext>
              </a:extLst>
            </p:cNvPr>
            <p:cNvSpPr/>
            <p:nvPr/>
          </p:nvSpPr>
          <p:spPr>
            <a:xfrm>
              <a:off x="4399722" y="233534"/>
              <a:ext cx="7254013" cy="1155205"/>
            </a:xfrm>
            <a:prstGeom prst="ellipseRibbon2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02F593BC-9649-486A-8449-D2ACB6340469}"/>
                </a:ext>
              </a:extLst>
            </p:cNvPr>
            <p:cNvSpPr txBox="1"/>
            <p:nvPr/>
          </p:nvSpPr>
          <p:spPr>
            <a:xfrm>
              <a:off x="6350328" y="316887"/>
              <a:ext cx="3352800" cy="76944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spc="50" dirty="0">
                  <a:ln w="11430"/>
                  <a:solidFill>
                    <a:srgbClr val="89154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Elephant" panose="02020904090505020303" pitchFamily="18" charset="0"/>
                </a:rPr>
                <a:t>Evaluation</a:t>
              </a:r>
              <a:endParaRPr lang="en-US" sz="3600" b="1" dirty="0">
                <a:ln w="11430"/>
                <a:solidFill>
                  <a:srgbClr val="89154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  <a:cs typeface="NikoshBAN" pitchFamily="2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9A471C2-1A98-4CA3-8F61-B049A2C143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738" y="4657905"/>
            <a:ext cx="2764984" cy="1555580"/>
          </a:xfrm>
          <a:prstGeom prst="rect">
            <a:avLst/>
          </a:prstGeom>
        </p:spPr>
      </p:pic>
      <p:sp>
        <p:nvSpPr>
          <p:cNvPr id="14" name="TextBox 63">
            <a:extLst>
              <a:ext uri="{FF2B5EF4-FFF2-40B4-BE49-F238E27FC236}">
                <a16:creationId xmlns:a16="http://schemas.microsoft.com/office/drawing/2014/main" id="{532E640B-BCB3-4978-B8B0-363B461871BC}"/>
              </a:ext>
            </a:extLst>
          </p:cNvPr>
          <p:cNvSpPr txBox="1"/>
          <p:nvPr/>
        </p:nvSpPr>
        <p:spPr>
          <a:xfrm>
            <a:off x="6506382" y="2092950"/>
            <a:ext cx="1975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og</a:t>
            </a:r>
          </a:p>
        </p:txBody>
      </p:sp>
    </p:spTree>
    <p:extLst>
      <p:ext uri="{BB962C8B-B14F-4D97-AF65-F5344CB8AC3E}">
        <p14:creationId xmlns:p14="http://schemas.microsoft.com/office/powerpoint/2010/main" val="73208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C9F2E57-79CC-4AFD-8780-8D02D329B77B}"/>
              </a:ext>
            </a:extLst>
          </p:cNvPr>
          <p:cNvSpPr txBox="1"/>
          <p:nvPr/>
        </p:nvSpPr>
        <p:spPr>
          <a:xfrm>
            <a:off x="1189562" y="687601"/>
            <a:ext cx="306045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91549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A1DAA2-AA75-4965-9BC5-FD8F4D8E4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9789" y="1903199"/>
            <a:ext cx="8282648" cy="4267200"/>
          </a:xfrm>
          <a:prstGeom prst="rect">
            <a:avLst/>
          </a:prstGeom>
          <a:ln w="88900" cap="sq" cmpd="thickThin">
            <a:solidFill>
              <a:srgbClr val="008E4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0242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EA2F89-406A-463B-A8D9-4AEBD517A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12035"/>
            <a:ext cx="7404445" cy="63345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92CDF1-097A-4BA7-8098-97C2C34CD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245" y="311425"/>
            <a:ext cx="4177955" cy="61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5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641038-18C3-47DC-ADA9-CF4289DA1927}"/>
              </a:ext>
            </a:extLst>
          </p:cNvPr>
          <p:cNvSpPr/>
          <p:nvPr/>
        </p:nvSpPr>
        <p:spPr>
          <a:xfrm>
            <a:off x="7205426" y="4121138"/>
            <a:ext cx="4522224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Class: One</a:t>
            </a:r>
          </a:p>
          <a:p>
            <a:pPr algn="ctr">
              <a:defRPr/>
            </a:pPr>
            <a:r>
              <a:rPr lang="en-US" sz="36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  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Subject: English</a:t>
            </a:r>
          </a:p>
          <a:p>
            <a:pPr algn="ctr">
              <a:defRPr/>
            </a:pPr>
            <a:r>
              <a:rPr lang="en-US" sz="36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Alphabet.</a:t>
            </a:r>
            <a:r>
              <a:rPr lang="en-US" sz="36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 Lesson:4-6,</a:t>
            </a:r>
          </a:p>
          <a:p>
            <a:pPr algn="ctr">
              <a:defRPr/>
            </a:pP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Unite : 4.  Page : 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9C279-A8A1-4B2D-853C-E183B71F57AC}"/>
              </a:ext>
            </a:extLst>
          </p:cNvPr>
          <p:cNvSpPr/>
          <p:nvPr/>
        </p:nvSpPr>
        <p:spPr>
          <a:xfrm>
            <a:off x="4824470" y="311993"/>
            <a:ext cx="280878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sz="3200" b="1" dirty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identity</a:t>
            </a:r>
            <a:endParaRPr lang="en-US" sz="6000" dirty="0">
              <a:solidFill>
                <a:srgbClr val="9900C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A62E4-A67C-4EEA-AB87-7698150C82BA}"/>
              </a:ext>
            </a:extLst>
          </p:cNvPr>
          <p:cNvSpPr txBox="1"/>
          <p:nvPr/>
        </p:nvSpPr>
        <p:spPr>
          <a:xfrm>
            <a:off x="464350" y="4471122"/>
            <a:ext cx="4114800" cy="1938992"/>
          </a:xfrm>
          <a:prstGeom prst="rect">
            <a:avLst/>
          </a:prstGeom>
          <a:solidFill>
            <a:srgbClr val="F2F2A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RIBON RANI DASH</a:t>
            </a:r>
          </a:p>
          <a:p>
            <a:r>
              <a:rPr lang="en-SG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S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BHARAPURNI GOVT. PRIMARY SCHOOL</a:t>
            </a:r>
          </a:p>
          <a:p>
            <a:r>
              <a:rPr lang="en-SG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LAKHAI,HOBIGONJ.</a:t>
            </a:r>
          </a:p>
        </p:txBody>
      </p:sp>
      <p:pic>
        <p:nvPicPr>
          <p:cNvPr id="5" name="Picture 4" descr="A person wearing a blue shirt&#10;&#10;Description generated with very high confidence">
            <a:extLst>
              <a:ext uri="{FF2B5EF4-FFF2-40B4-BE49-F238E27FC236}">
                <a16:creationId xmlns:a16="http://schemas.microsoft.com/office/drawing/2014/main" id="{62EA51B4-3174-45D0-878A-82BB210623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328" y="1054020"/>
            <a:ext cx="2667000" cy="2661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923C0B-DBC2-4FAB-9C6B-C23AF93C7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2096" y="1123950"/>
            <a:ext cx="1990725" cy="2305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B06A86D-F6FB-4777-965D-D12D9FEBCB77}"/>
              </a:ext>
            </a:extLst>
          </p:cNvPr>
          <p:cNvGrpSpPr/>
          <p:nvPr/>
        </p:nvGrpSpPr>
        <p:grpSpPr>
          <a:xfrm>
            <a:off x="4999329" y="1835681"/>
            <a:ext cx="1878866" cy="4269436"/>
            <a:chOff x="4461811" y="1835526"/>
            <a:chExt cx="2085975" cy="428539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EF47255-11B4-4197-AFB4-CE3C7A239A96}"/>
                </a:ext>
              </a:extLst>
            </p:cNvPr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0B6C54B-42FC-47E2-A904-B13A6A2ADE0F}"/>
                  </a:ext>
                </a:extLst>
              </p:cNvPr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C3798D41-FD13-4057-A2B7-4173D3364DCD}"/>
                  </a:ext>
                </a:extLst>
              </p:cNvPr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0CF6B773-079F-46F7-B460-05823D6D17D4}"/>
                  </a:ext>
                </a:extLst>
              </p:cNvPr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F3FE2A-42DD-4CFE-9C98-78D241AB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1811" y="3147941"/>
              <a:ext cx="2085975" cy="17145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11356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4A6765-A942-458D-BDEB-F167BC4811AB}"/>
              </a:ext>
            </a:extLst>
          </p:cNvPr>
          <p:cNvSpPr/>
          <p:nvPr/>
        </p:nvSpPr>
        <p:spPr>
          <a:xfrm>
            <a:off x="2930701" y="345247"/>
            <a:ext cx="5933034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Lets see the video</a:t>
            </a:r>
          </a:p>
        </p:txBody>
      </p:sp>
      <p:pic>
        <p:nvPicPr>
          <p:cNvPr id="2" name="Phonics Song with TWO Words - A For Apple - ABC Alphabet Songs with Sounds for C(0)">
            <a:hlinkClick r:id="" action="ppaction://media"/>
            <a:extLst>
              <a:ext uri="{FF2B5EF4-FFF2-40B4-BE49-F238E27FC236}">
                <a16:creationId xmlns:a16="http://schemas.microsoft.com/office/drawing/2014/main" id="{4CA78B7C-4A6C-406F-AE39-803ECA6306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187" y="1514475"/>
            <a:ext cx="11487151" cy="43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8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47603036-D5AC-4E75-B7E4-59B11286E6C7}"/>
              </a:ext>
            </a:extLst>
          </p:cNvPr>
          <p:cNvSpPr txBox="1"/>
          <p:nvPr/>
        </p:nvSpPr>
        <p:spPr>
          <a:xfrm>
            <a:off x="2914650" y="5140404"/>
            <a:ext cx="6362700" cy="1107996"/>
          </a:xfrm>
          <a:prstGeom prst="rect">
            <a:avLst/>
          </a:prstGeom>
          <a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convex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ln w="0"/>
                <a:solidFill>
                  <a:schemeClr val="tx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Alphabet(</a:t>
            </a:r>
            <a:r>
              <a:rPr lang="en-US" sz="6600" dirty="0" err="1">
                <a:ln w="0"/>
                <a:solidFill>
                  <a:schemeClr val="tx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6600" dirty="0">
                <a:ln w="0"/>
                <a:solidFill>
                  <a:schemeClr val="tx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303729-7F0B-4321-8184-E479167BC1F5}"/>
              </a:ext>
            </a:extLst>
          </p:cNvPr>
          <p:cNvSpPr/>
          <p:nvPr/>
        </p:nvSpPr>
        <p:spPr>
          <a:xfrm>
            <a:off x="2914650" y="609600"/>
            <a:ext cx="60960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4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Declaration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C6413CA-F13B-4022-87B5-5674970972BB}"/>
              </a:ext>
            </a:extLst>
          </p:cNvPr>
          <p:cNvSpPr txBox="1"/>
          <p:nvPr/>
        </p:nvSpPr>
        <p:spPr>
          <a:xfrm>
            <a:off x="6086178" y="1185107"/>
            <a:ext cx="2739770" cy="461922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sp3d>
            <a:bevelT w="330200" h="292100" prst="convex"/>
            <a:bevelB w="146050" h="317500" prst="relaxedInset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7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D36EA71-42EB-4BDB-9EA9-FB85121D6C01}"/>
              </a:ext>
            </a:extLst>
          </p:cNvPr>
          <p:cNvSpPr txBox="1"/>
          <p:nvPr/>
        </p:nvSpPr>
        <p:spPr>
          <a:xfrm>
            <a:off x="3521768" y="1295400"/>
            <a:ext cx="2743200" cy="4508927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sp3d>
            <a:bevelT w="330200" h="292100" prst="convex"/>
            <a:bevelB w="146050" h="317500" prst="relaxedInset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7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369F63AC-78FB-429F-8744-F3D0E72055BB}"/>
              </a:ext>
            </a:extLst>
          </p:cNvPr>
          <p:cNvSpPr/>
          <p:nvPr/>
        </p:nvSpPr>
        <p:spPr>
          <a:xfrm>
            <a:off x="291548" y="5140404"/>
            <a:ext cx="1921565" cy="1353161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E5342A1C-A4F5-408D-908A-03184A7960E6}"/>
              </a:ext>
            </a:extLst>
          </p:cNvPr>
          <p:cNvSpPr/>
          <p:nvPr/>
        </p:nvSpPr>
        <p:spPr>
          <a:xfrm flipH="1" flipV="1">
            <a:off x="10319305" y="335768"/>
            <a:ext cx="1537252" cy="1470993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4D47277C-48D6-4D39-9A11-DA3AD55448FD}"/>
              </a:ext>
            </a:extLst>
          </p:cNvPr>
          <p:cNvSpPr/>
          <p:nvPr/>
        </p:nvSpPr>
        <p:spPr>
          <a:xfrm flipV="1">
            <a:off x="291548" y="285636"/>
            <a:ext cx="1638298" cy="1516660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654DD50F-2734-4150-81F6-9AAA9B8AD2B6}"/>
              </a:ext>
            </a:extLst>
          </p:cNvPr>
          <p:cNvSpPr/>
          <p:nvPr/>
        </p:nvSpPr>
        <p:spPr>
          <a:xfrm flipH="1">
            <a:off x="10426858" y="5169070"/>
            <a:ext cx="1414901" cy="1353161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70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13974438-E933-4F7D-9DD1-54E879746304}"/>
              </a:ext>
            </a:extLst>
          </p:cNvPr>
          <p:cNvSpPr txBox="1"/>
          <p:nvPr/>
        </p:nvSpPr>
        <p:spPr>
          <a:xfrm>
            <a:off x="3429309" y="339080"/>
            <a:ext cx="618951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Learning outcome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244A7BA-75AE-4F95-A4FE-7EF47A140B09}"/>
              </a:ext>
            </a:extLst>
          </p:cNvPr>
          <p:cNvSpPr txBox="1"/>
          <p:nvPr/>
        </p:nvSpPr>
        <p:spPr>
          <a:xfrm>
            <a:off x="663102" y="1736229"/>
            <a:ext cx="5432898" cy="707886"/>
          </a:xfrm>
          <a:prstGeom prst="rect">
            <a:avLst/>
          </a:prstGeom>
          <a:solidFill>
            <a:srgbClr val="D3F7D4"/>
          </a:solidFill>
          <a:ln w="3175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 will be able to-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BA6408-8997-48C0-B8DF-42A7E99BC5E9}"/>
              </a:ext>
            </a:extLst>
          </p:cNvPr>
          <p:cNvSpPr/>
          <p:nvPr/>
        </p:nvSpPr>
        <p:spPr>
          <a:xfrm>
            <a:off x="1587461" y="3223166"/>
            <a:ext cx="9645892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 to become familiar with English sounds by listen to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common English word.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1.1.2   to say simple words.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1.2.1   to recognize and read the alphabet both small and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capital (non-cursive) letters.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3.1.2   write words using non-cursive small letters.</a:t>
            </a:r>
          </a:p>
        </p:txBody>
      </p:sp>
    </p:spTree>
    <p:extLst>
      <p:ext uri="{BB962C8B-B14F-4D97-AF65-F5344CB8AC3E}">
        <p14:creationId xmlns:p14="http://schemas.microsoft.com/office/powerpoint/2010/main" val="260438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48A73C-9F6C-41C8-B0CE-459F905CD1A6}"/>
              </a:ext>
            </a:extLst>
          </p:cNvPr>
          <p:cNvSpPr txBox="1"/>
          <p:nvPr/>
        </p:nvSpPr>
        <p:spPr>
          <a:xfrm>
            <a:off x="496590" y="816751"/>
            <a:ext cx="2334446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b="1" dirty="0">
                <a:ln/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0A172-BCC8-455C-B0DC-6F3064C7E183}"/>
              </a:ext>
            </a:extLst>
          </p:cNvPr>
          <p:cNvSpPr txBox="1"/>
          <p:nvPr/>
        </p:nvSpPr>
        <p:spPr>
          <a:xfrm>
            <a:off x="2413144" y="1113431"/>
            <a:ext cx="1224941" cy="3154710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 h="2159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b="1" dirty="0">
                <a:ln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30256DA-B2DD-475D-AF49-F0C1FB6C9013}"/>
              </a:ext>
            </a:extLst>
          </p:cNvPr>
          <p:cNvSpPr txBox="1"/>
          <p:nvPr/>
        </p:nvSpPr>
        <p:spPr>
          <a:xfrm>
            <a:off x="8432665" y="4026373"/>
            <a:ext cx="3276599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3800" b="1" dirty="0">
                <a:latin typeface="Times New Roman" pitchFamily="18" charset="0"/>
                <a:cs typeface="Times New Roman" pitchFamily="18" charset="0"/>
              </a:rPr>
              <a:t>og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1F627FC-0AEA-4445-9F02-4AD6F4C280D0}"/>
              </a:ext>
            </a:extLst>
          </p:cNvPr>
          <p:cNvSpPr txBox="1"/>
          <p:nvPr/>
        </p:nvSpPr>
        <p:spPr>
          <a:xfrm>
            <a:off x="496590" y="374422"/>
            <a:ext cx="572158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A7C96E-F580-4395-829E-96FFCEA9CC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259" y="1569167"/>
            <a:ext cx="4271482" cy="49144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97CD41-F290-4513-B822-FA882A3296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42216" y="198782"/>
            <a:ext cx="3871488" cy="30347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B36D62-92D4-43F6-A619-AC5EAFF1C3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74871" y="4071228"/>
            <a:ext cx="3733303" cy="239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3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4A30A-C8B1-4D67-8D2C-F969BC53AB37}"/>
              </a:ext>
            </a:extLst>
          </p:cNvPr>
          <p:cNvSpPr txBox="1"/>
          <p:nvPr/>
        </p:nvSpPr>
        <p:spPr>
          <a:xfrm>
            <a:off x="422564" y="916519"/>
            <a:ext cx="18288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b="1" dirty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76AD5-E8C3-4B2D-94C1-0D25B68BE700}"/>
              </a:ext>
            </a:extLst>
          </p:cNvPr>
          <p:cNvSpPr txBox="1"/>
          <p:nvPr/>
        </p:nvSpPr>
        <p:spPr>
          <a:xfrm>
            <a:off x="2320636" y="806685"/>
            <a:ext cx="1224941" cy="3154710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 h="2159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b="1" dirty="0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1192ED25-D9D6-4B78-94A7-231253DCF510}"/>
              </a:ext>
            </a:extLst>
          </p:cNvPr>
          <p:cNvSpPr txBox="1"/>
          <p:nvPr/>
        </p:nvSpPr>
        <p:spPr>
          <a:xfrm>
            <a:off x="479947" y="391186"/>
            <a:ext cx="572158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610DEFBE-A143-44D8-8226-E988F1D706D0}"/>
              </a:ext>
            </a:extLst>
          </p:cNvPr>
          <p:cNvSpPr txBox="1"/>
          <p:nvPr/>
        </p:nvSpPr>
        <p:spPr>
          <a:xfrm>
            <a:off x="7654636" y="4071229"/>
            <a:ext cx="4114800" cy="2215991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perspectiveRelaxedModerately" fov="0">
              <a:rot lat="21000000" lon="0" rev="0"/>
            </a:camera>
            <a:lightRig rig="threePt" dir="t"/>
          </a:scene3d>
          <a:sp3d>
            <a:bevelT prst="relaxedInset"/>
          </a:sp3d>
        </p:spPr>
        <p:txBody>
          <a:bodyPr wrap="square" rtlCol="0">
            <a:spAutoFit/>
            <a:sp3d z="-6350" extrusionH="57150">
              <a:bevelT w="260350" h="615950" prst="hardEdg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b="1" dirty="0">
                <a:ln w="28575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3800" b="1" dirty="0">
                <a:ln w="285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E85049-C178-4466-A361-373B055F17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523" y="1540293"/>
            <a:ext cx="3572966" cy="49217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8B145A-F717-4EDB-899E-4EF2A70AEE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42216" y="198782"/>
            <a:ext cx="3871488" cy="30347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C19CDA-E4CC-40C6-99D8-007183DD03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74871" y="4071228"/>
            <a:ext cx="3733303" cy="239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5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783C1851-98AD-4E70-A3CE-75CD208A2B4B}"/>
              </a:ext>
            </a:extLst>
          </p:cNvPr>
          <p:cNvSpPr txBox="1"/>
          <p:nvPr/>
        </p:nvSpPr>
        <p:spPr>
          <a:xfrm>
            <a:off x="5630002" y="2504911"/>
            <a:ext cx="4197315" cy="1862048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glow" dir="tl">
              <a:rot lat="0" lon="0" rev="5400000"/>
            </a:lightRig>
          </a:scene3d>
          <a:sp3d extrusionH="203200">
            <a:bevelT w="1314450" h="781050" prst="convex"/>
            <a:bevelB w="1460500" h="1270000" prst="angle"/>
          </a:sp3d>
        </p:spPr>
        <p:txBody>
          <a:bodyPr wrap="square" rtlCol="0">
            <a:spAutoFit/>
            <a:sp3d contourW="12700">
              <a:bevelT w="0" h="450850"/>
              <a:bevelB h="209550"/>
              <a:contourClr>
                <a:srgbClr val="D7823C"/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15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og</a:t>
            </a:r>
            <a:endParaRPr lang="en-US" sz="13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B7605BF9-5842-4133-A9F3-25162086BE23}"/>
              </a:ext>
            </a:extLst>
          </p:cNvPr>
          <p:cNvSpPr txBox="1"/>
          <p:nvPr/>
        </p:nvSpPr>
        <p:spPr>
          <a:xfrm>
            <a:off x="762038" y="640356"/>
            <a:ext cx="572158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BC159E-B76B-4ADB-BAAF-42E779BD080F}"/>
              </a:ext>
            </a:extLst>
          </p:cNvPr>
          <p:cNvSpPr/>
          <p:nvPr/>
        </p:nvSpPr>
        <p:spPr>
          <a:xfrm>
            <a:off x="9545150" y="1975789"/>
            <a:ext cx="1721946" cy="264687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89535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6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37AABD8-6A22-4090-929D-CB358F377604}"/>
              </a:ext>
            </a:extLst>
          </p:cNvPr>
          <p:cNvSpPr/>
          <p:nvPr/>
        </p:nvSpPr>
        <p:spPr>
          <a:xfrm>
            <a:off x="4722112" y="3248306"/>
            <a:ext cx="533399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966EEF5-B6A0-48AD-A738-05239B5D1F0E}"/>
              </a:ext>
            </a:extLst>
          </p:cNvPr>
          <p:cNvSpPr/>
          <p:nvPr/>
        </p:nvSpPr>
        <p:spPr>
          <a:xfrm>
            <a:off x="8570271" y="3280963"/>
            <a:ext cx="448232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9D46A0B7-9DBE-41CB-B923-F0D9CFE59632}"/>
              </a:ext>
            </a:extLst>
          </p:cNvPr>
          <p:cNvSpPr txBox="1"/>
          <p:nvPr/>
        </p:nvSpPr>
        <p:spPr>
          <a:xfrm>
            <a:off x="7728660" y="5294314"/>
            <a:ext cx="4229988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Capital letter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4925525-15A9-4B27-8691-F1883CD2CF67}"/>
              </a:ext>
            </a:extLst>
          </p:cNvPr>
          <p:cNvSpPr/>
          <p:nvPr/>
        </p:nvSpPr>
        <p:spPr>
          <a:xfrm rot="5400000">
            <a:off x="10182007" y="4716174"/>
            <a:ext cx="448232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77599E-288E-4BD0-955F-9D09EFA22D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42" y="1771938"/>
            <a:ext cx="4038249" cy="384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3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>
            <a:extLst>
              <a:ext uri="{FF2B5EF4-FFF2-40B4-BE49-F238E27FC236}">
                <a16:creationId xmlns:a16="http://schemas.microsoft.com/office/drawing/2014/main" id="{623553C0-6202-4CB8-BEBD-65B2827CABAD}"/>
              </a:ext>
            </a:extLst>
          </p:cNvPr>
          <p:cNvSpPr txBox="1"/>
          <p:nvPr/>
        </p:nvSpPr>
        <p:spPr>
          <a:xfrm>
            <a:off x="3735749" y="1758213"/>
            <a:ext cx="399112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3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3338-0B2C-4ECF-A66B-43E82CCA9500}"/>
              </a:ext>
            </a:extLst>
          </p:cNvPr>
          <p:cNvSpPr/>
          <p:nvPr/>
        </p:nvSpPr>
        <p:spPr>
          <a:xfrm>
            <a:off x="8671701" y="1093237"/>
            <a:ext cx="1524000" cy="3154710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b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A364B8A-5649-439B-80CB-5E743C5E3A89}"/>
              </a:ext>
            </a:extLst>
          </p:cNvPr>
          <p:cNvSpPr/>
          <p:nvPr/>
        </p:nvSpPr>
        <p:spPr>
          <a:xfrm>
            <a:off x="3259808" y="2623893"/>
            <a:ext cx="448232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6DE50A3-811F-44D3-B5D7-7EC966880B3F}"/>
              </a:ext>
            </a:extLst>
          </p:cNvPr>
          <p:cNvSpPr/>
          <p:nvPr/>
        </p:nvSpPr>
        <p:spPr>
          <a:xfrm>
            <a:off x="7979969" y="2715403"/>
            <a:ext cx="448232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22B19168-9E86-498A-9991-886F160E3613}"/>
              </a:ext>
            </a:extLst>
          </p:cNvPr>
          <p:cNvSpPr txBox="1"/>
          <p:nvPr/>
        </p:nvSpPr>
        <p:spPr>
          <a:xfrm>
            <a:off x="7680455" y="4978954"/>
            <a:ext cx="3991124" cy="923330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n w="11430"/>
                <a:solidFill>
                  <a:srgbClr val="4C0C2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Small letter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987CCC7-61CA-447C-96AF-D42639D27B55}"/>
              </a:ext>
            </a:extLst>
          </p:cNvPr>
          <p:cNvSpPr/>
          <p:nvPr/>
        </p:nvSpPr>
        <p:spPr>
          <a:xfrm rot="5400000">
            <a:off x="9451901" y="4324005"/>
            <a:ext cx="448232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20B05A-8E92-4686-8325-E4880C048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77" y="1093237"/>
            <a:ext cx="2713383" cy="3697200"/>
          </a:xfrm>
          <a:prstGeom prst="rect">
            <a:avLst/>
          </a:prstGeom>
        </p:spPr>
      </p:pic>
      <p:sp>
        <p:nvSpPr>
          <p:cNvPr id="18" name="TextBox 6">
            <a:extLst>
              <a:ext uri="{FF2B5EF4-FFF2-40B4-BE49-F238E27FC236}">
                <a16:creationId xmlns:a16="http://schemas.microsoft.com/office/drawing/2014/main" id="{3740E415-A0B4-4741-A142-F872CC2D7F5F}"/>
              </a:ext>
            </a:extLst>
          </p:cNvPr>
          <p:cNvSpPr txBox="1"/>
          <p:nvPr/>
        </p:nvSpPr>
        <p:spPr>
          <a:xfrm>
            <a:off x="479947" y="391186"/>
            <a:ext cx="572158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1482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1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962399"/>
      </a:accent1>
      <a:accent2>
        <a:srgbClr val="C830CC"/>
      </a:accent2>
      <a:accent3>
        <a:srgbClr val="4EA6DC"/>
      </a:accent3>
      <a:accent4>
        <a:srgbClr val="4775E7"/>
      </a:accent4>
      <a:accent5>
        <a:srgbClr val="1A4CC8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101</TotalTime>
  <Words>225</Words>
  <Application>Microsoft Office PowerPoint</Application>
  <PresentationFormat>Widescreen</PresentationFormat>
  <Paragraphs>72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Corbel</vt:lpstr>
      <vt:lpstr>Elephant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Ribon das</dc:creator>
  <cp:lastModifiedBy>Ribon das</cp:lastModifiedBy>
  <cp:revision>4</cp:revision>
  <dcterms:created xsi:type="dcterms:W3CDTF">2020-12-10T09:01:33Z</dcterms:created>
  <dcterms:modified xsi:type="dcterms:W3CDTF">2020-12-21T14:48:30Z</dcterms:modified>
</cp:coreProperties>
</file>