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5" r:id="rId4"/>
    <p:sldId id="273" r:id="rId5"/>
    <p:sldId id="261" r:id="rId6"/>
    <p:sldId id="262" r:id="rId7"/>
    <p:sldId id="263" r:id="rId8"/>
    <p:sldId id="256" r:id="rId9"/>
    <p:sldId id="257" r:id="rId10"/>
    <p:sldId id="258" r:id="rId11"/>
    <p:sldId id="264" r:id="rId12"/>
    <p:sldId id="270" r:id="rId13"/>
    <p:sldId id="271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DDC9-1407-4D76-BEAD-8DEFAF395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B3F0A-4C26-4E1D-AF92-EF3775AC0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D3BC7-5E22-4772-8438-3A9ABF93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67440-D12D-44B0-8A15-C0FF9479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26F34-AB2C-4EC7-9510-9BB131F3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98A0-8C7F-4154-A869-9BEC5CC2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765DF-D7DC-4DCA-A158-A1A3984F6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07716-48EB-47D9-8EAB-E4792A321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DE7-8569-427B-9A80-01BD51AD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D2CC0-F2C6-4DCA-9A79-7D01C28B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4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9FCAE-C7E5-4A49-9D27-3019CDAD0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55BA0-E109-4B55-AB2D-A07CBA484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89B7E-CF10-4156-9C96-286F3910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A82BD-C67E-4B11-8D03-D06A918A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06D58-065A-431B-9DD9-428679ED8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9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8801-5921-4C31-8919-D08CFFFF2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112F-7531-4244-9FAF-ADC862013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A68BA-E760-4F27-BC76-DE1E09F0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FA6D-B1D2-4806-BBE6-47E462EC1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8F1CA-E7A0-49DC-8608-77E63A50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3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5647-B62D-494B-A23C-7676CB3B9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150A-7579-4ED8-BB4B-9A0BED41E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E8C2-4C51-4F03-B474-9A67DE96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622CF-9646-4218-9538-E389B94E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C1411-0548-4EF8-BD04-AF94714EC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3B8DA-01E2-4411-B257-9E4550F3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3C681-12AD-4717-8D31-CD7731A11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C80E6-4171-462E-9AE8-857B997DE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3057E-6194-456E-BF4E-6F16CDD0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39342-58B2-4944-A88A-85D4A7D3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1EC65-4671-48FE-9BDF-67FB8ADD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5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1C1A-9331-4000-A8D0-25E000B3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A481-9304-41EE-8F01-B94A42BF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E95AE-41DD-48C0-8641-CBC293462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AC17B0-14DB-43BA-97E3-D3DDE52C9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A55FDD-1DB3-43C2-9389-E61EFA5FE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3B7A6-E3D3-4688-A302-E719C3FD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E7B03-6130-44D7-B30B-D57AB9E9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5A253-4BAC-47AA-997D-C4DA9339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1DF8-B82E-4C3E-A69F-36F475E09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ACA2A-3F6B-4814-B319-427F3A45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87FC8-6B5B-4B22-9A9B-F22F6F61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50B56-C80E-4E82-9A2F-1D0FF21F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4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02BC0E-BB8A-4106-8D40-6E1AED1BD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4A42E-378F-46ED-977F-6A09B89B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09ECE-C0C2-492B-8476-4D066E2C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3FA3-6415-4B61-86A1-C0E95108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A6B0C-36EC-4D1C-8916-DFF369C20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8F0EE-F1E2-4B3D-AA2D-45DAD0A6B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8F04B-63EA-4852-8594-A6FF1BB4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6D0A6-9DED-4B37-9BB7-7D05B1E36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F4ED6-89C8-40EF-8BD2-3F6993DD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41C3-D026-42E0-AD42-694FA48A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46538C-C3B1-4F13-81A6-6C6BBEAB6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6B804-8A5A-4A8D-B7C3-DC62EB8E2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77506-3F98-49B2-9478-007625DC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62B34-81ED-4DBF-AFCE-0D6C2E2B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43F35-9083-481D-88B2-19E8E26B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7609C-0345-48DC-B341-26B897CE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D5034-A7AE-4D93-8D71-026BBDFD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5DF51-BEDE-4762-B002-58EEA6C23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221E-AA15-4773-83CF-ED744E103E5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A4C4C-50C5-4967-A698-2E4DF1C46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E30A-17AE-40C0-845D-C3160FC49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C6F2-C154-44C8-9174-905D15E6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86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66B024-9745-4A87-8357-429AFD2653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422" y="137160"/>
            <a:ext cx="7324578" cy="6583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558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8FE03-9802-4DB6-8A5B-6C384333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679" y="267286"/>
            <a:ext cx="3236354" cy="284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E68FF-2D30-4F5B-A265-FE060C975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4" y="478302"/>
            <a:ext cx="7287065" cy="4206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251A4A-4070-4E95-AA89-9D3944D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81" y="3263705"/>
            <a:ext cx="3758825" cy="2841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970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2D810-4B3A-4A40-A63A-2B1499ADD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0364" r="2432" b="4753"/>
          <a:stretch/>
        </p:blipFill>
        <p:spPr>
          <a:xfrm>
            <a:off x="7329268" y="829993"/>
            <a:ext cx="3854548" cy="2869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26CCE-FEF0-4707-AEF4-0F4549D51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647114"/>
            <a:ext cx="6555545" cy="382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0D4E39-1FB4-402C-896B-A692214CC73A}"/>
              </a:ext>
            </a:extLst>
          </p:cNvPr>
          <p:cNvSpPr txBox="1"/>
          <p:nvPr/>
        </p:nvSpPr>
        <p:spPr>
          <a:xfrm>
            <a:off x="1080868" y="196948"/>
            <a:ext cx="928702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বাক্যাংশ গুলো মিল কর।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3E0CC6-0A25-4672-B05A-BD114ED5C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68705"/>
              </p:ext>
            </p:extLst>
          </p:nvPr>
        </p:nvGraphicFramePr>
        <p:xfrm>
          <a:off x="1080868" y="1273595"/>
          <a:ext cx="9158068" cy="5387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843">
                  <a:extLst>
                    <a:ext uri="{9D8B030D-6E8A-4147-A177-3AD203B41FA5}">
                      <a16:colId xmlns:a16="http://schemas.microsoft.com/office/drawing/2014/main" val="2899299467"/>
                    </a:ext>
                  </a:extLst>
                </a:gridCol>
                <a:gridCol w="4729225">
                  <a:extLst>
                    <a:ext uri="{9D8B030D-6E8A-4147-A177-3AD203B41FA5}">
                      <a16:colId xmlns:a16="http://schemas.microsoft.com/office/drawing/2014/main" val="1058209069"/>
                    </a:ext>
                  </a:extLst>
                </a:gridCol>
              </a:tblGrid>
              <a:tr h="603568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বামপাশ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</a:t>
                      </a:r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ডানপাশ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743400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ক। চুনাপাথর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/>
                        <a:t>i</a:t>
                      </a:r>
                      <a:r>
                        <a:rPr lang="en-US" sz="3200" b="1" dirty="0"/>
                        <a:t>) 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বনের গাছপালা।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11835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r>
                        <a:rPr lang="bn-IN" sz="3200" b="1" dirty="0"/>
                        <a:t>খ।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বায়ুপ্রবাহ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নবায়নযোগ্য সম্পদ।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519183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গ। কাঠের প্রধান উৎস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iii)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 ধররনের শিলা।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414727"/>
                  </a:ext>
                </a:extLst>
              </a:tr>
              <a:tr h="784977"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ঘ। নবায়নযোগ্য প্রাকৃতিক সম্পদ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iv)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সম্ভাবনাময় শক্তির উৎস।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00943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ঙ। সূর্যের আলো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অনবায়নযোগ্য সম্পদ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223935"/>
                  </a:ext>
                </a:extLst>
              </a:tr>
              <a:tr h="546086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vi)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 নিশেঃষ হয়ে যায়।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445538"/>
                  </a:ext>
                </a:extLst>
              </a:tr>
              <a:tr h="1005947"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vii) </a:t>
                      </a:r>
                      <a:r>
                        <a:rPr lang="bn-IN" sz="32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 নিশেঃষ হয়ে যায় না।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099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801CF93-47C2-4CD7-B0C1-0197602BECD8}"/>
              </a:ext>
            </a:extLst>
          </p:cNvPr>
          <p:cNvSpPr txBox="1"/>
          <p:nvPr/>
        </p:nvSpPr>
        <p:spPr>
          <a:xfrm>
            <a:off x="10478085" y="1501726"/>
            <a:ext cx="15497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ক+</a:t>
            </a:r>
            <a:r>
              <a:rPr lang="en-US" sz="4400" b="1" i="1" dirty="0">
                <a:cs typeface="+mj-cs"/>
              </a:rPr>
              <a:t>iii</a:t>
            </a:r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খ+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iv</a:t>
            </a:r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গ+</a:t>
            </a:r>
            <a:r>
              <a:rPr lang="en-US" sz="44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ঘ+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vii</a:t>
            </a:r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ঙ +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348326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0ABAA8-2CE3-47CB-9C47-3A0FE66A9AB8}"/>
              </a:ext>
            </a:extLst>
          </p:cNvPr>
          <p:cNvSpPr txBox="1"/>
          <p:nvPr/>
        </p:nvSpPr>
        <p:spPr>
          <a:xfrm>
            <a:off x="3671667" y="292522"/>
            <a:ext cx="396708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শূন্যস্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DDDE25-29D4-42BF-AADD-7A86FC981DF0}"/>
              </a:ext>
            </a:extLst>
          </p:cNvPr>
          <p:cNvSpPr txBox="1"/>
          <p:nvPr/>
        </p:nvSpPr>
        <p:spPr>
          <a:xfrm>
            <a:off x="295422" y="1247328"/>
            <a:ext cx="118965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প্রকৃতিতে পাওয়া যা কিছু আমাদের কাজে লাগে তাই ____________ 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আমরা তাপ পেতে জ্বালানি হিসেবে ________ ব্যবহার করি।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মানুষ সূর্যের আলো থেকে বিদুযত পাওয়ার জন্য__________  ব্যবহার করি।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তেল, কয়লা, প্রাকৃতিক গ্যাস অনবায়নযোগ্য শক্তির উৎস এগুলোকে __________    বলে।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বায়ুপ্রবাহ জেনারেটরের সাথে যুক্ত __________________ ঘোরায় এবং বিদুত উৎপাদন করে।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E79BAC-C699-4EED-858B-DF015B410E47}"/>
              </a:ext>
            </a:extLst>
          </p:cNvPr>
          <p:cNvSpPr txBox="1"/>
          <p:nvPr/>
        </p:nvSpPr>
        <p:spPr>
          <a:xfrm>
            <a:off x="8876714" y="1247328"/>
            <a:ext cx="2827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595A0A-757E-4ACE-9807-B7E6318C2FAF}"/>
              </a:ext>
            </a:extLst>
          </p:cNvPr>
          <p:cNvSpPr txBox="1"/>
          <p:nvPr/>
        </p:nvSpPr>
        <p:spPr>
          <a:xfrm>
            <a:off x="6243711" y="1893659"/>
            <a:ext cx="1631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A74CE-C5BC-4F01-B83C-F8441779FCA8}"/>
              </a:ext>
            </a:extLst>
          </p:cNvPr>
          <p:cNvSpPr txBox="1"/>
          <p:nvPr/>
        </p:nvSpPr>
        <p:spPr>
          <a:xfrm>
            <a:off x="8180362" y="2419569"/>
            <a:ext cx="25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 প্যানেল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7646A-0AF5-4F0F-9EEA-6CB5BEC5E30B}"/>
              </a:ext>
            </a:extLst>
          </p:cNvPr>
          <p:cNvSpPr txBox="1"/>
          <p:nvPr/>
        </p:nvSpPr>
        <p:spPr>
          <a:xfrm>
            <a:off x="350521" y="4262840"/>
            <a:ext cx="209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জীবাশ্ম জ্বালানী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354C1-699E-4625-B656-713DA58397EB}"/>
              </a:ext>
            </a:extLst>
          </p:cNvPr>
          <p:cNvSpPr txBox="1"/>
          <p:nvPr/>
        </p:nvSpPr>
        <p:spPr>
          <a:xfrm>
            <a:off x="6243711" y="4847615"/>
            <a:ext cx="334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উইন্ডমিলের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6DBFA0-0096-4D1F-995F-2EC55FA16B64}"/>
              </a:ext>
            </a:extLst>
          </p:cNvPr>
          <p:cNvSpPr txBox="1"/>
          <p:nvPr/>
        </p:nvSpPr>
        <p:spPr>
          <a:xfrm>
            <a:off x="759654" y="1638445"/>
            <a:ext cx="10128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১) আমরা প্রাকৃতিক সম্পদ থেকে কীভাবে শক্তি পাই?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70F773-C6E3-48CC-95A7-52C2BB44C88C}"/>
              </a:ext>
            </a:extLst>
          </p:cNvPr>
          <p:cNvSpPr txBox="1"/>
          <p:nvPr/>
        </p:nvSpPr>
        <p:spPr>
          <a:xfrm>
            <a:off x="3092547" y="280351"/>
            <a:ext cx="6006905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023F7-B564-4CCA-8B56-9505CDCE2E59}"/>
              </a:ext>
            </a:extLst>
          </p:cNvPr>
          <p:cNvSpPr txBox="1"/>
          <p:nvPr/>
        </p:nvSpPr>
        <p:spPr>
          <a:xfrm>
            <a:off x="759654" y="2996539"/>
            <a:ext cx="10902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২) সূর্যের আলো মানব শরীরে ভিটামিন ডি উৎপাদন করে,এটি কোন ধরনের সম্পদ? এরকম ২ টি সম্পদের নাম লিখ। এর আরও তিনটি ব্যবহার লিখ।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5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6D832B-B073-484F-804C-7642F4430945}"/>
              </a:ext>
            </a:extLst>
          </p:cNvPr>
          <p:cNvSpPr txBox="1"/>
          <p:nvPr/>
        </p:nvSpPr>
        <p:spPr>
          <a:xfrm>
            <a:off x="3587262" y="393896"/>
            <a:ext cx="4220308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AC3F51-A6A3-4C5F-AD92-B64B02727E8F}"/>
              </a:ext>
            </a:extLst>
          </p:cNvPr>
          <p:cNvSpPr txBox="1"/>
          <p:nvPr/>
        </p:nvSpPr>
        <p:spPr>
          <a:xfrm>
            <a:off x="1519310" y="2278966"/>
            <a:ext cx="9917723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সম্পদ?বায়ু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7439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471" y="380326"/>
            <a:ext cx="501105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161" y="1998881"/>
            <a:ext cx="80900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নরপাটি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লাকসাম,কুমিল্লা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4800" b="1" dirty="0">
                <a:cs typeface="NikoshBAN" pitchFamily="2" charset="0"/>
              </a:rPr>
              <a:t>sorna67m@gmail.com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3FF36-D8E1-4E9B-9DA4-F4DC683E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69" y="1155490"/>
            <a:ext cx="3094891" cy="3846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70353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5618A-07D8-4549-B14C-3722E96BD7C6}"/>
              </a:ext>
            </a:extLst>
          </p:cNvPr>
          <p:cNvSpPr txBox="1"/>
          <p:nvPr/>
        </p:nvSpPr>
        <p:spPr>
          <a:xfrm>
            <a:off x="5791200" y="562484"/>
            <a:ext cx="5826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অধ্যায়-৭</a:t>
            </a:r>
          </a:p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</a:p>
          <a:p>
            <a:pPr algn="ctr"/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পাঠ-৩ – শক্তি উৎপাদনে প্রাকৃতিক সম্পদের ব্যবহার।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0D447-CE0F-4BB9-83F3-AA7B763FF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56" y="325378"/>
            <a:ext cx="4413700" cy="5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E98E5-25B6-45E6-9017-A51E97C41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6" y="1026718"/>
            <a:ext cx="10659963" cy="3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67B1C-761F-4AC8-8CCB-92F5D3BA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2" y="422031"/>
            <a:ext cx="11226019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4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1EEF00-F2C3-463F-B332-2331A7659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" r="388"/>
          <a:stretch/>
        </p:blipFill>
        <p:spPr>
          <a:xfrm>
            <a:off x="464235" y="313007"/>
            <a:ext cx="10425749" cy="60174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6BF27-84D2-4E56-AC05-04156F2ABBB4}"/>
              </a:ext>
            </a:extLst>
          </p:cNvPr>
          <p:cNvSpPr txBox="1"/>
          <p:nvPr/>
        </p:nvSpPr>
        <p:spPr>
          <a:xfrm>
            <a:off x="5393410" y="3006914"/>
            <a:ext cx="126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শক্তি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7E21-C888-423B-98FF-1F6F442069EC}"/>
              </a:ext>
            </a:extLst>
          </p:cNvPr>
          <p:cNvSpPr txBox="1"/>
          <p:nvPr/>
        </p:nvSpPr>
        <p:spPr>
          <a:xfrm>
            <a:off x="5233182" y="3510281"/>
            <a:ext cx="3038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ও বিদ্যুৎ শক্তি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B0341-F820-4FB2-9C28-8055E1D38B39}"/>
              </a:ext>
            </a:extLst>
          </p:cNvPr>
          <p:cNvSpPr txBox="1"/>
          <p:nvPr/>
        </p:nvSpPr>
        <p:spPr>
          <a:xfrm>
            <a:off x="5078437" y="3953879"/>
            <a:ext cx="3334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 ও তাপশক্তি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95F29-7455-49D5-A604-C7E77C10AB6A}"/>
              </a:ext>
            </a:extLst>
          </p:cNvPr>
          <p:cNvSpPr txBox="1"/>
          <p:nvPr/>
        </p:nvSpPr>
        <p:spPr>
          <a:xfrm>
            <a:off x="5315243" y="4488770"/>
            <a:ext cx="1943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</a:t>
            </a:r>
            <a:endParaRPr lang="en-US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AB8F13-190F-4205-82AF-744158162370}"/>
              </a:ext>
            </a:extLst>
          </p:cNvPr>
          <p:cNvSpPr txBox="1"/>
          <p:nvPr/>
        </p:nvSpPr>
        <p:spPr>
          <a:xfrm>
            <a:off x="5146430" y="5098573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শক্তি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A6002-DC6F-4EF5-93DD-D06D74B72939}"/>
              </a:ext>
            </a:extLst>
          </p:cNvPr>
          <p:cNvSpPr txBox="1"/>
          <p:nvPr/>
        </p:nvSpPr>
        <p:spPr>
          <a:xfrm>
            <a:off x="5146430" y="5650480"/>
            <a:ext cx="26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তাপ ও বিদ্যুৎ শক্তি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DCC291-CF3A-4FEC-8D19-771F9B5441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05" r="9755" b="6189"/>
          <a:stretch/>
        </p:blipFill>
        <p:spPr>
          <a:xfrm>
            <a:off x="1467410" y="126609"/>
            <a:ext cx="8891420" cy="5235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79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89CC6-0EF6-4CED-9B7D-8DECD2F9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402029"/>
            <a:ext cx="4623583" cy="4091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9787D-27C1-46A1-8B69-71C24B110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59" r="629"/>
          <a:stretch/>
        </p:blipFill>
        <p:spPr>
          <a:xfrm>
            <a:off x="450165" y="731521"/>
            <a:ext cx="6682155" cy="34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3FDD8-4187-4E63-BFBE-7115EBFF33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768" r="464"/>
          <a:stretch/>
        </p:blipFill>
        <p:spPr>
          <a:xfrm>
            <a:off x="1744395" y="1029285"/>
            <a:ext cx="8285870" cy="37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292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NorpatiGPS</dc:creator>
  <cp:lastModifiedBy>NorpatiGPS</cp:lastModifiedBy>
  <cp:revision>75</cp:revision>
  <dcterms:created xsi:type="dcterms:W3CDTF">2020-07-08T05:34:20Z</dcterms:created>
  <dcterms:modified xsi:type="dcterms:W3CDTF">2020-12-21T15:12:43Z</dcterms:modified>
</cp:coreProperties>
</file>